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58" r:id="rId9"/>
    <p:sldId id="260" r:id="rId10"/>
    <p:sldId id="262" r:id="rId11"/>
    <p:sldId id="259" r:id="rId12"/>
    <p:sldId id="261" r:id="rId13"/>
    <p:sldId id="263" r:id="rId14"/>
    <p:sldId id="264" r:id="rId15"/>
    <p:sldId id="265" r:id="rId16"/>
    <p:sldId id="266" r:id="rId17"/>
    <p:sldId id="268" r:id="rId18"/>
    <p:sldId id="26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benjamin-encz.de/post/real-world-flux-ios/" TargetMode="External"/><Relationship Id="rId2" Type="http://schemas.openxmlformats.org/officeDocument/2006/relationships/hyperlink" Target="https://code-cartoons.com/a-cartoon-guide-to-flux-6157355ab2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hints.io/flux" TargetMode="External"/><Relationship Id="rId4" Type="http://schemas.openxmlformats.org/officeDocument/2006/relationships/hyperlink" Target="https://medium.com/@dan_abramov/smart-and-dumb-components-7ca2f9a7c7d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2BD8-7524-48E4-93F2-3FE5E8A6E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D0EEC6-540F-4BDA-9221-E146D297B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</a:t>
            </a:r>
            <a:r>
              <a:rPr lang="en-US" dirty="0" err="1"/>
              <a:t>zambrano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2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19103-C5CC-45CE-990A-47801587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Componentes</a:t>
            </a:r>
            <a:r>
              <a:rPr lang="en-US" dirty="0"/>
              <a:t> de flux</a:t>
            </a:r>
            <a:br>
              <a:rPr lang="en-US" dirty="0"/>
            </a:br>
            <a:r>
              <a:rPr lang="en-US"/>
              <a:t>STORES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A8359-7621-4404-80BC-D59182F3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Store:</a:t>
            </a:r>
          </a:p>
          <a:p>
            <a:pPr>
              <a:lnSpc>
                <a:spcPct val="110000"/>
              </a:lnSpc>
            </a:pPr>
            <a:r>
              <a:rPr lang="en-US" sz="1700" err="1"/>
              <a:t>Maneja</a:t>
            </a:r>
            <a:r>
              <a:rPr lang="en-US" sz="1700"/>
              <a:t> el </a:t>
            </a:r>
            <a:r>
              <a:rPr lang="en-US" sz="1700" err="1"/>
              <a:t>estado</a:t>
            </a:r>
            <a:r>
              <a:rPr lang="en-US" sz="1700"/>
              <a:t> total o </a:t>
            </a:r>
            <a:r>
              <a:rPr lang="en-US" sz="1700" err="1"/>
              <a:t>parcial</a:t>
            </a:r>
            <a:r>
              <a:rPr lang="en-US" sz="1700"/>
              <a:t> de la </a:t>
            </a:r>
            <a:r>
              <a:rPr lang="en-US" sz="1700" err="1"/>
              <a:t>aplicacion</a:t>
            </a:r>
            <a:r>
              <a:rPr lang="en-US" sz="1700"/>
              <a:t>.</a:t>
            </a:r>
          </a:p>
          <a:p>
            <a:pPr>
              <a:lnSpc>
                <a:spcPct val="110000"/>
              </a:lnSpc>
            </a:pPr>
            <a:r>
              <a:rPr lang="en-US" sz="1700"/>
              <a:t>Define que </a:t>
            </a:r>
            <a:r>
              <a:rPr lang="en-US" sz="1700" err="1"/>
              <a:t>eventos</a:t>
            </a:r>
            <a:r>
              <a:rPr lang="en-US" sz="1700"/>
              <a:t> (</a:t>
            </a:r>
            <a:r>
              <a:rPr lang="en-US" sz="1700" err="1"/>
              <a:t>acciones</a:t>
            </a:r>
            <a:r>
              <a:rPr lang="en-US" sz="1700"/>
              <a:t>) </a:t>
            </a:r>
            <a:r>
              <a:rPr lang="en-US" sz="1700" err="1"/>
              <a:t>quiere</a:t>
            </a:r>
            <a:r>
              <a:rPr lang="en-US" sz="1700"/>
              <a:t> </a:t>
            </a:r>
            <a:r>
              <a:rPr lang="en-US" sz="1700" err="1"/>
              <a:t>escuchar</a:t>
            </a:r>
            <a:r>
              <a:rPr lang="en-US" sz="1700"/>
              <a:t> del dispatcher.</a:t>
            </a:r>
          </a:p>
          <a:p>
            <a:pPr>
              <a:lnSpc>
                <a:spcPct val="110000"/>
              </a:lnSpc>
            </a:pPr>
            <a:r>
              <a:rPr lang="en-US" sz="1700"/>
              <a:t>Si </a:t>
            </a:r>
            <a:r>
              <a:rPr lang="en-US" sz="1700" err="1"/>
              <a:t>algun</a:t>
            </a:r>
            <a:r>
              <a:rPr lang="en-US" sz="1700"/>
              <a:t> </a:t>
            </a:r>
            <a:r>
              <a:rPr lang="en-US" sz="1700" err="1"/>
              <a:t>evento</a:t>
            </a:r>
            <a:r>
              <a:rPr lang="en-US" sz="1700"/>
              <a:t> es de </a:t>
            </a:r>
            <a:r>
              <a:rPr lang="en-US" sz="1700" err="1"/>
              <a:t>su</a:t>
            </a:r>
            <a:r>
              <a:rPr lang="en-US" sz="1700"/>
              <a:t> </a:t>
            </a:r>
            <a:r>
              <a:rPr lang="en-US" sz="1700" err="1"/>
              <a:t>interes</a:t>
            </a:r>
            <a:r>
              <a:rPr lang="en-US" sz="1700"/>
              <a:t>, </a:t>
            </a:r>
            <a:r>
              <a:rPr lang="en-US" sz="1700" err="1"/>
              <a:t>modifica</a:t>
            </a:r>
            <a:r>
              <a:rPr lang="en-US" sz="1700"/>
              <a:t> el </a:t>
            </a:r>
            <a:r>
              <a:rPr lang="en-US" sz="1700" err="1"/>
              <a:t>estado</a:t>
            </a:r>
            <a:r>
              <a:rPr lang="en-US" sz="1700"/>
              <a:t> (</a:t>
            </a:r>
            <a:r>
              <a:rPr lang="en-US" sz="1700" err="1"/>
              <a:t>propiedades</a:t>
            </a:r>
            <a:r>
              <a:rPr lang="en-US" sz="1700"/>
              <a:t> </a:t>
            </a:r>
            <a:r>
              <a:rPr lang="en-US" sz="1700" err="1"/>
              <a:t>internas</a:t>
            </a:r>
            <a:r>
              <a:rPr lang="en-US" sz="1700"/>
              <a:t>) y </a:t>
            </a:r>
            <a:r>
              <a:rPr lang="en-US" sz="1700" err="1"/>
              <a:t>notifica</a:t>
            </a:r>
            <a:r>
              <a:rPr lang="en-US" sz="1700"/>
              <a:t> que ha </a:t>
            </a:r>
            <a:r>
              <a:rPr lang="en-US" sz="1700" err="1"/>
              <a:t>sido</a:t>
            </a:r>
            <a:r>
              <a:rPr lang="en-US" sz="1700"/>
              <a:t> </a:t>
            </a:r>
            <a:r>
              <a:rPr lang="en-US" sz="1700" err="1"/>
              <a:t>actualizado</a:t>
            </a:r>
            <a:r>
              <a:rPr lang="en-US" sz="1700"/>
              <a:t> a sus </a:t>
            </a:r>
            <a:r>
              <a:rPr lang="en-US" sz="1700" err="1"/>
              <a:t>suscriptores</a:t>
            </a:r>
            <a:r>
              <a:rPr lang="en-US" sz="1700"/>
              <a:t>.</a:t>
            </a:r>
          </a:p>
          <a:p>
            <a:pPr>
              <a:lnSpc>
                <a:spcPct val="110000"/>
              </a:lnSpc>
            </a:pPr>
            <a:r>
              <a:rPr lang="en-US" sz="1700" err="1"/>
              <a:t>Puede</a:t>
            </a:r>
            <a:r>
              <a:rPr lang="en-US" sz="1700"/>
              <a:t> </a:t>
            </a:r>
            <a:r>
              <a:rPr lang="en-US" sz="1700" err="1"/>
              <a:t>tener</a:t>
            </a:r>
            <a:r>
              <a:rPr lang="en-US" sz="1700"/>
              <a:t> </a:t>
            </a:r>
            <a:r>
              <a:rPr lang="en-US" sz="1700" err="1"/>
              <a:t>validaciones</a:t>
            </a:r>
            <a:r>
              <a:rPr lang="en-US" sz="1700"/>
              <a:t> para </a:t>
            </a:r>
            <a:r>
              <a:rPr lang="en-US" sz="1700" err="1"/>
              <a:t>ver</a:t>
            </a:r>
            <a:r>
              <a:rPr lang="en-US" sz="1700"/>
              <a:t> </a:t>
            </a:r>
            <a:r>
              <a:rPr lang="en-US" sz="1700" err="1"/>
              <a:t>si</a:t>
            </a:r>
            <a:r>
              <a:rPr lang="en-US" sz="1700"/>
              <a:t> es </a:t>
            </a:r>
            <a:r>
              <a:rPr lang="en-US" sz="1700" err="1"/>
              <a:t>necesario</a:t>
            </a:r>
            <a:r>
              <a:rPr lang="en-US" sz="1700"/>
              <a:t> </a:t>
            </a:r>
            <a:r>
              <a:rPr lang="en-US" sz="1700" err="1"/>
              <a:t>modificar</a:t>
            </a:r>
            <a:r>
              <a:rPr lang="en-US" sz="1700"/>
              <a:t> el </a:t>
            </a:r>
            <a:r>
              <a:rPr lang="en-US" sz="1700" err="1"/>
              <a:t>estado</a:t>
            </a:r>
            <a:r>
              <a:rPr lang="en-US" sz="1700"/>
              <a:t> o no.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9218" name="Picture 2" descr="https://cdn-images-1.medium.com/max/800/1*17MbK8jz94ynP-NFfL0rfw.png">
            <a:extLst>
              <a:ext uri="{FF2B5EF4-FFF2-40B4-BE49-F238E27FC236}">
                <a16:creationId xmlns:a16="http://schemas.microsoft.com/office/drawing/2014/main" id="{18C0233B-2C98-491B-92D4-6F1746686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756" y="2574259"/>
            <a:ext cx="2926098" cy="23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2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19103-C5CC-45CE-990A-47801587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Componentes</a:t>
            </a:r>
            <a:r>
              <a:rPr lang="en-US" dirty="0"/>
              <a:t> de flux</a:t>
            </a:r>
            <a:br>
              <a:rPr lang="en-US"/>
            </a:br>
            <a:r>
              <a:rPr lang="en-US"/>
              <a:t>VIEWS / components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A8359-7621-4404-80BC-D59182F3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Views:</a:t>
            </a:r>
          </a:p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graficas</a:t>
            </a:r>
            <a:r>
              <a:rPr lang="en-US" dirty="0"/>
              <a:t> (UI) de los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Solo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concientes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que son </a:t>
            </a:r>
            <a:r>
              <a:rPr lang="en-US" dirty="0" err="1"/>
              <a:t>comunicados</a:t>
            </a:r>
            <a:r>
              <a:rPr lang="en-US" dirty="0"/>
              <a:t> a </a:t>
            </a:r>
            <a:r>
              <a:rPr lang="en-US" dirty="0" err="1"/>
              <a:t>ellos</a:t>
            </a:r>
            <a:r>
              <a:rPr lang="en-US" dirty="0"/>
              <a:t>, y </a:t>
            </a:r>
            <a:r>
              <a:rPr lang="en-US" dirty="0" err="1"/>
              <a:t>deciden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la vista (UI) </a:t>
            </a:r>
            <a:r>
              <a:rPr lang="en-US" dirty="0" err="1"/>
              <a:t>dependiendo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 err="1"/>
              <a:t>Utiliza</a:t>
            </a:r>
            <a:r>
              <a:rPr lang="en-US" dirty="0"/>
              <a:t> los Action Creators para mandar a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 descr="https://cdn-images-1.medium.com/max/800/1*MY5xNk_JeKvGsGdywYD4EA.png">
            <a:extLst>
              <a:ext uri="{FF2B5EF4-FFF2-40B4-BE49-F238E27FC236}">
                <a16:creationId xmlns:a16="http://schemas.microsoft.com/office/drawing/2014/main" id="{9679C3B6-C6F2-4889-9230-38F5A061E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07" y="2015734"/>
            <a:ext cx="3114178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271" name="Picture 4" descr="https://cdn-images-1.medium.com/max/1600/1*fWBaUg9-_1-V5M2YQBWhWg.png">
            <a:extLst>
              <a:ext uri="{FF2B5EF4-FFF2-40B4-BE49-F238E27FC236}">
                <a16:creationId xmlns:a16="http://schemas.microsoft.com/office/drawing/2014/main" id="{2B4FEECC-C9DA-4034-9B6E-480E16E83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3" r="-1" b="-1"/>
          <a:stretch/>
        </p:blipFill>
        <p:spPr bwMode="auto">
          <a:xfrm>
            <a:off x="20" y="10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B530D5-1352-4CCF-B26C-6113D139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flux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>
            <a:solidFill>
              <a:srgbClr val="E32F6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0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8D9A-E937-4D3F-8892-22C87FF0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(extra)</a:t>
            </a:r>
            <a:br>
              <a:rPr lang="en-US" dirty="0"/>
            </a:br>
            <a:r>
              <a:rPr lang="en-US" sz="1800" dirty="0"/>
              <a:t>Dumb/Presentational components vs smart/container components</a:t>
            </a:r>
            <a:endParaRPr lang="es-ES" sz="1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33D51-453D-4F71-A742-4238219D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DUMB:</a:t>
            </a:r>
          </a:p>
          <a:p>
            <a:pPr lvl="1"/>
            <a:r>
              <a:rPr lang="en-US" dirty="0" err="1"/>
              <a:t>Encargados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de UI.</a:t>
            </a:r>
          </a:p>
          <a:p>
            <a:pPr lvl="1"/>
            <a:r>
              <a:rPr lang="en-US" dirty="0" err="1"/>
              <a:t>Comunicacion</a:t>
            </a:r>
            <a:r>
              <a:rPr lang="en-US" dirty="0"/>
              <a:t> con </a:t>
            </a:r>
            <a:r>
              <a:rPr lang="en-US" dirty="0" err="1"/>
              <a:t>aplicacion</a:t>
            </a:r>
            <a:r>
              <a:rPr lang="en-US" dirty="0"/>
              <a:t> a </a:t>
            </a:r>
            <a:r>
              <a:rPr lang="en-US" dirty="0" err="1"/>
              <a:t>traves</a:t>
            </a:r>
            <a:r>
              <a:rPr lang="en-US" dirty="0"/>
              <a:t> de callbacks (props)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tiene</a:t>
            </a:r>
            <a:r>
              <a:rPr lang="en-US" dirty="0"/>
              <a:t> state o a </a:t>
            </a:r>
            <a:r>
              <a:rPr lang="en-US" dirty="0" err="1"/>
              <a:t>menos</a:t>
            </a:r>
            <a:r>
              <a:rPr lang="en-US" dirty="0"/>
              <a:t> que sea exclusive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presentacion</a:t>
            </a:r>
            <a:r>
              <a:rPr lang="en-US" dirty="0"/>
              <a:t> (UI)</a:t>
            </a:r>
          </a:p>
          <a:p>
            <a:pPr lvl="1"/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props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demostracion</a:t>
            </a:r>
            <a:r>
              <a:rPr lang="en-US" dirty="0"/>
              <a:t> (render)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Desconectados</a:t>
            </a:r>
            <a:r>
              <a:rPr lang="en-US" dirty="0"/>
              <a:t> del Store</a:t>
            </a:r>
          </a:p>
          <a:p>
            <a:pPr lvl="1"/>
            <a:r>
              <a:rPr lang="en-US" dirty="0"/>
              <a:t>**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hijos</a:t>
            </a:r>
            <a:r>
              <a:rPr lang="en-US" dirty="0"/>
              <a:t> smart o dumb components.</a:t>
            </a:r>
          </a:p>
          <a:p>
            <a:r>
              <a:rPr lang="en-US" dirty="0"/>
              <a:t>SMART:</a:t>
            </a:r>
          </a:p>
          <a:p>
            <a:pPr lvl="1"/>
            <a:r>
              <a:rPr lang="en-US" dirty="0" err="1"/>
              <a:t>Encargados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funcionalidad</a:t>
            </a:r>
            <a:r>
              <a:rPr lang="en-US" dirty="0"/>
              <a:t> de la app</a:t>
            </a:r>
          </a:p>
          <a:p>
            <a:pPr lvl="1"/>
            <a:r>
              <a:rPr lang="en-US" dirty="0" err="1"/>
              <a:t>Reciben</a:t>
            </a:r>
            <a:r>
              <a:rPr lang="en-US" dirty="0"/>
              <a:t> el state de la </a:t>
            </a:r>
            <a:r>
              <a:rPr lang="en-US" dirty="0" err="1"/>
              <a:t>aplicacion</a:t>
            </a:r>
            <a:r>
              <a:rPr lang="en-US" dirty="0"/>
              <a:t> y </a:t>
            </a:r>
            <a:r>
              <a:rPr lang="en-US" dirty="0" err="1"/>
              <a:t>transmiten</a:t>
            </a:r>
            <a:r>
              <a:rPr lang="en-US" dirty="0"/>
              <a:t> a </a:t>
            </a:r>
            <a:r>
              <a:rPr lang="en-US" dirty="0" err="1"/>
              <a:t>traves</a:t>
            </a:r>
            <a:r>
              <a:rPr lang="en-US" dirty="0"/>
              <a:t> de props a sus </a:t>
            </a:r>
            <a:r>
              <a:rPr lang="en-US" dirty="0" err="1"/>
              <a:t>hijos</a:t>
            </a:r>
            <a:r>
              <a:rPr lang="en-US" dirty="0"/>
              <a:t> (dumb components)</a:t>
            </a:r>
          </a:p>
          <a:p>
            <a:pPr lvl="1"/>
            <a:r>
              <a:rPr lang="en-US" dirty="0" err="1"/>
              <a:t>Pasan</a:t>
            </a:r>
            <a:r>
              <a:rPr lang="en-US" dirty="0"/>
              <a:t> </a:t>
            </a:r>
            <a:r>
              <a:rPr lang="en-US" dirty="0" err="1"/>
              <a:t>apuntadores</a:t>
            </a:r>
            <a:r>
              <a:rPr lang="en-US" dirty="0"/>
              <a:t> a Action Creators a </a:t>
            </a:r>
            <a:r>
              <a:rPr lang="en-US" dirty="0" err="1"/>
              <a:t>traves</a:t>
            </a:r>
            <a:r>
              <a:rPr lang="en-US" dirty="0"/>
              <a:t> de props a sus </a:t>
            </a:r>
            <a:r>
              <a:rPr lang="en-US" dirty="0" err="1"/>
              <a:t>hijos</a:t>
            </a:r>
            <a:r>
              <a:rPr lang="en-US" dirty="0"/>
              <a:t> (dumb components)</a:t>
            </a:r>
          </a:p>
          <a:p>
            <a:pPr lvl="1"/>
            <a:r>
              <a:rPr lang="en-US" dirty="0" err="1"/>
              <a:t>Contienen</a:t>
            </a:r>
            <a:r>
              <a:rPr lang="en-US" dirty="0"/>
              <a:t> state </a:t>
            </a:r>
            <a:r>
              <a:rPr lang="en-US" dirty="0" err="1"/>
              <a:t>interno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pasan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a </a:t>
            </a:r>
            <a:r>
              <a:rPr lang="en-US" dirty="0" err="1"/>
              <a:t>traves</a:t>
            </a:r>
            <a:r>
              <a:rPr lang="en-US" dirty="0"/>
              <a:t> por props, no </a:t>
            </a:r>
            <a:r>
              <a:rPr lang="en-US" dirty="0" err="1"/>
              <a:t>manejan</a:t>
            </a:r>
            <a:r>
              <a:rPr lang="en-US" dirty="0"/>
              <a:t> UI.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Conectado</a:t>
            </a:r>
            <a:r>
              <a:rPr lang="en-US" dirty="0"/>
              <a:t> al Store</a:t>
            </a:r>
          </a:p>
          <a:p>
            <a:pPr lvl="1"/>
            <a:r>
              <a:rPr lang="en-US" dirty="0"/>
              <a:t>**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hijos</a:t>
            </a:r>
            <a:r>
              <a:rPr lang="en-US" dirty="0"/>
              <a:t> smart o dumb components.</a:t>
            </a:r>
          </a:p>
          <a:p>
            <a:pPr lvl="1"/>
            <a:endParaRPr lang="en-U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05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BBA32-9D8A-4B06-A4EE-CB227EA7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E3D51-CAB1-4561-A66D-F9F27DEE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Cartoon: FLUX</a:t>
            </a:r>
          </a:p>
          <a:p>
            <a:r>
              <a:rPr lang="es-ES" dirty="0">
                <a:hlinkClick r:id="rId2"/>
              </a:rPr>
              <a:t>https://code-cartoons.com/a-cartoon-guide-to-flux-6157355ab207</a:t>
            </a:r>
            <a:endParaRPr lang="es-ES" dirty="0"/>
          </a:p>
          <a:p>
            <a:r>
              <a:rPr lang="en-US" dirty="0"/>
              <a:t>C</a:t>
            </a:r>
            <a:r>
              <a:rPr lang="es-ES" dirty="0"/>
              <a:t>aso de Éxito: </a:t>
            </a:r>
            <a:r>
              <a:rPr lang="es-ES" dirty="0" err="1"/>
              <a:t>PlanGrid</a:t>
            </a:r>
            <a:r>
              <a:rPr lang="es-ES" dirty="0"/>
              <a:t> IOS</a:t>
            </a:r>
          </a:p>
          <a:p>
            <a:r>
              <a:rPr lang="es-ES" dirty="0">
                <a:hlinkClick r:id="rId3"/>
              </a:rPr>
              <a:t>http://blog.benjamin-encz.de/post/real-world-flux-ios/</a:t>
            </a:r>
            <a:endParaRPr lang="es-ES" dirty="0"/>
          </a:p>
          <a:p>
            <a:r>
              <a:rPr lang="en-US" dirty="0"/>
              <a:t>Presentational vs Container Components</a:t>
            </a:r>
          </a:p>
          <a:p>
            <a:r>
              <a:rPr lang="es-ES" dirty="0">
                <a:hlinkClick r:id="rId4"/>
              </a:rPr>
              <a:t>https://medium.com/@dan_abramov/smart-and-dumb-components-7ca2f9a7c7d0</a:t>
            </a:r>
            <a:endParaRPr lang="es-ES" dirty="0"/>
          </a:p>
          <a:p>
            <a:r>
              <a:rPr lang="en-US" dirty="0"/>
              <a:t>F</a:t>
            </a:r>
            <a:r>
              <a:rPr lang="es-ES" dirty="0"/>
              <a:t>lux </a:t>
            </a:r>
            <a:r>
              <a:rPr lang="es-ES" dirty="0" err="1"/>
              <a:t>Cheat</a:t>
            </a:r>
            <a:r>
              <a:rPr lang="es-ES" dirty="0"/>
              <a:t> </a:t>
            </a:r>
            <a:r>
              <a:rPr lang="es-ES" dirty="0" err="1"/>
              <a:t>Sheet</a:t>
            </a:r>
            <a:endParaRPr lang="es-ES" dirty="0"/>
          </a:p>
          <a:p>
            <a:r>
              <a:rPr lang="es-ES" dirty="0">
                <a:hlinkClick r:id="rId5"/>
              </a:rPr>
              <a:t>https://devhints.io/flux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2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EB0D0-49E7-4B61-9567-E8E46CD6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mvc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3CA03-730F-496E-8E60-204CED5A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Bi-</a:t>
            </a:r>
            <a:r>
              <a:rPr lang="en-US" dirty="0" err="1"/>
              <a:t>Direccional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/>
              <a:t>Data Bind (</a:t>
            </a:r>
            <a:r>
              <a:rPr lang="en-US" dirty="0" err="1"/>
              <a:t>Asignar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a la vista)</a:t>
            </a:r>
          </a:p>
          <a:p>
            <a:r>
              <a:rPr lang="en-US" dirty="0" err="1"/>
              <a:t>Controladores</a:t>
            </a:r>
            <a:r>
              <a:rPr lang="en-US" dirty="0"/>
              <a:t> </a:t>
            </a:r>
            <a:r>
              <a:rPr lang="en-US" dirty="0" err="1"/>
              <a:t>manejan</a:t>
            </a:r>
            <a:r>
              <a:rPr lang="en-US" dirty="0"/>
              <a:t> la </a:t>
            </a:r>
            <a:r>
              <a:rPr lang="en-US" dirty="0" err="1"/>
              <a:t>logica</a:t>
            </a:r>
            <a:endParaRPr lang="en-US" dirty="0"/>
          </a:p>
          <a:p>
            <a:r>
              <a:rPr lang="en-US" dirty="0"/>
              <a:t>Semi-</a:t>
            </a:r>
            <a:r>
              <a:rPr lang="en-US" dirty="0" err="1"/>
              <a:t>sincrono</a:t>
            </a:r>
            <a:r>
              <a:rPr lang="en-US" dirty="0"/>
              <a:t> (model binding)</a:t>
            </a:r>
          </a:p>
          <a:p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utilizada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322817-1316-45B7-9B1E-2F5427E8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89" y="1926171"/>
            <a:ext cx="5077139" cy="36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6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EB0D0-49E7-4B61-9567-E8E46CD6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 err="1"/>
              <a:t>Problemas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9A3A8E1-3755-4B14-AC03-63CDBDCE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  <a:r>
              <a:rPr lang="es-ES" dirty="0"/>
              <a:t>l problema con MVC, al ser Bi-Direccional, varias vistas modificaban un mismo modelo.</a:t>
            </a:r>
          </a:p>
          <a:p>
            <a:r>
              <a:rPr lang="en-US" dirty="0"/>
              <a:t>Al ser </a:t>
            </a:r>
            <a:r>
              <a:rPr lang="en-US" dirty="0" err="1"/>
              <a:t>sincrono</a:t>
            </a:r>
            <a:r>
              <a:rPr lang="en-US" dirty="0"/>
              <a:t>, el </a:t>
            </a:r>
            <a:r>
              <a:rPr lang="en-US" dirty="0" err="1"/>
              <a:t>modelo</a:t>
            </a:r>
            <a:r>
              <a:rPr lang="en-US" dirty="0"/>
              <a:t> general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actualizado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vistas </a:t>
            </a:r>
            <a:r>
              <a:rPr lang="en-US" dirty="0" err="1"/>
              <a:t>quedan</a:t>
            </a:r>
            <a:r>
              <a:rPr lang="en-US" dirty="0"/>
              <a:t> no </a:t>
            </a:r>
            <a:r>
              <a:rPr lang="en-US" dirty="0" err="1"/>
              <a:t>actualizadas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F1BA06ED-9DDD-4A24-93EF-0055FC20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6" y="2015732"/>
            <a:ext cx="3192546" cy="24308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04CC41-0808-43CF-B0E2-373A0D8B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74" y="2015732"/>
            <a:ext cx="3192547" cy="2430896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CAF5AD8-5B07-409E-BF2A-D907F332953A}"/>
              </a:ext>
            </a:extLst>
          </p:cNvPr>
          <p:cNvSpPr/>
          <p:nvPr/>
        </p:nvSpPr>
        <p:spPr>
          <a:xfrm>
            <a:off x="5290454" y="2617829"/>
            <a:ext cx="1595535" cy="1240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59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99DC4-C3DA-4CCC-B200-D345077E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chat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B2B2-B255-47DA-9040-68E30F8C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91" y="1848251"/>
            <a:ext cx="9603275" cy="651967"/>
          </a:xfrm>
        </p:spPr>
        <p:txBody>
          <a:bodyPr/>
          <a:lstStyle/>
          <a:p>
            <a:r>
              <a:rPr lang="en-US" dirty="0" err="1"/>
              <a:t>Tratando</a:t>
            </a:r>
            <a:r>
              <a:rPr lang="en-US" dirty="0"/>
              <a:t> de resolver el </a:t>
            </a:r>
            <a:r>
              <a:rPr lang="en-US" dirty="0" err="1"/>
              <a:t>problema</a:t>
            </a:r>
            <a:r>
              <a:rPr lang="en-US" dirty="0"/>
              <a:t> de un chat con </a:t>
            </a:r>
            <a:r>
              <a:rPr lang="en-US" dirty="0" err="1"/>
              <a:t>tradicional</a:t>
            </a:r>
            <a:r>
              <a:rPr lang="en-US" dirty="0"/>
              <a:t> MVC: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77564B-6763-493E-98AB-61AF7ADA3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483" y="2701878"/>
            <a:ext cx="1667713" cy="1192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14DD30-1295-462F-B9AC-0D7319F2CB2D}"/>
              </a:ext>
            </a:extLst>
          </p:cNvPr>
          <p:cNvSpPr txBox="1"/>
          <p:nvPr/>
        </p:nvSpPr>
        <p:spPr>
          <a:xfrm>
            <a:off x="2345181" y="233254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9AD490-0909-41ED-A30A-1A8A0164C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140" y="2682297"/>
            <a:ext cx="1667713" cy="1192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5D39288-7E21-46F0-BC8F-168836C7CF7C}"/>
              </a:ext>
            </a:extLst>
          </p:cNvPr>
          <p:cNvSpPr txBox="1"/>
          <p:nvPr/>
        </p:nvSpPr>
        <p:spPr>
          <a:xfrm>
            <a:off x="5030421" y="231555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776125-ED49-4745-9D7E-E91BB1391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91" y="2664922"/>
            <a:ext cx="1667713" cy="1192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DA7B8EA-065B-48C2-BC3B-156DF463496B}"/>
              </a:ext>
            </a:extLst>
          </p:cNvPr>
          <p:cNvSpPr txBox="1"/>
          <p:nvPr/>
        </p:nvSpPr>
        <p:spPr>
          <a:xfrm>
            <a:off x="8094872" y="2298177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Unread Msg</a:t>
            </a:r>
            <a:endParaRPr lang="es-ES" dirty="0"/>
          </a:p>
        </p:txBody>
      </p:sp>
      <p:sp>
        <p:nvSpPr>
          <p:cNvPr id="11" name="Cara sonriente 10">
            <a:extLst>
              <a:ext uri="{FF2B5EF4-FFF2-40B4-BE49-F238E27FC236}">
                <a16:creationId xmlns:a16="http://schemas.microsoft.com/office/drawing/2014/main" id="{BD1E2A4C-76AB-4DDB-8F36-C99A49490586}"/>
              </a:ext>
            </a:extLst>
          </p:cNvPr>
          <p:cNvSpPr/>
          <p:nvPr/>
        </p:nvSpPr>
        <p:spPr>
          <a:xfrm>
            <a:off x="2345181" y="4395723"/>
            <a:ext cx="638316" cy="545285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03B8E5-A996-46A3-8116-8E9A7E178C48}"/>
              </a:ext>
            </a:extLst>
          </p:cNvPr>
          <p:cNvSpPr/>
          <p:nvPr/>
        </p:nvSpPr>
        <p:spPr>
          <a:xfrm>
            <a:off x="3154261" y="4363797"/>
            <a:ext cx="4597162" cy="1526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5BDEDC-C8E0-4E05-88C9-A8BA64F5F0A1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177427" y="4395723"/>
            <a:ext cx="16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User1: Hola</a:t>
            </a:r>
            <a:endParaRPr lang="es-ES" dirty="0"/>
          </a:p>
        </p:txBody>
      </p:sp>
      <p:sp>
        <p:nvSpPr>
          <p:cNvPr id="17" name="Bocadillo: ovalado 16">
            <a:extLst>
              <a:ext uri="{FF2B5EF4-FFF2-40B4-BE49-F238E27FC236}">
                <a16:creationId xmlns:a16="http://schemas.microsoft.com/office/drawing/2014/main" id="{1CED2CCC-5091-4309-9CA9-527600C4A523}"/>
              </a:ext>
            </a:extLst>
          </p:cNvPr>
          <p:cNvSpPr/>
          <p:nvPr/>
        </p:nvSpPr>
        <p:spPr>
          <a:xfrm>
            <a:off x="6302862" y="2282075"/>
            <a:ext cx="945226" cy="46964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User1</a:t>
            </a:r>
            <a:endParaRPr lang="es-ES" sz="1000" dirty="0"/>
          </a:p>
        </p:txBody>
      </p:sp>
      <p:sp>
        <p:nvSpPr>
          <p:cNvPr id="18" name="Bocadillo: ovalado 17">
            <a:extLst>
              <a:ext uri="{FF2B5EF4-FFF2-40B4-BE49-F238E27FC236}">
                <a16:creationId xmlns:a16="http://schemas.microsoft.com/office/drawing/2014/main" id="{808FF0BB-D8EF-40D7-A2C4-E885FAFBAB14}"/>
              </a:ext>
            </a:extLst>
          </p:cNvPr>
          <p:cNvSpPr/>
          <p:nvPr/>
        </p:nvSpPr>
        <p:spPr>
          <a:xfrm>
            <a:off x="9360825" y="2212654"/>
            <a:ext cx="567181" cy="46964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AF27EDF-BC33-4428-986F-0E14F000B03A}"/>
              </a:ext>
            </a:extLst>
          </p:cNvPr>
          <p:cNvCxnSpPr/>
          <p:nvPr/>
        </p:nvCxnSpPr>
        <p:spPr>
          <a:xfrm>
            <a:off x="3078760" y="4026716"/>
            <a:ext cx="75501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A1D29F-35C0-44EB-8AD1-AC28B60F35B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83710" y="4830853"/>
            <a:ext cx="16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 err="1"/>
              <a:t>Yo</a:t>
            </a:r>
            <a:r>
              <a:rPr lang="en-US" dirty="0"/>
              <a:t>: Hola</a:t>
            </a:r>
            <a:endParaRPr lang="es-ES" dirty="0"/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01B02942-1DAA-4250-AB6D-68AAFAAAC642}"/>
              </a:ext>
            </a:extLst>
          </p:cNvPr>
          <p:cNvSpPr/>
          <p:nvPr/>
        </p:nvSpPr>
        <p:spPr>
          <a:xfrm>
            <a:off x="6512853" y="2682297"/>
            <a:ext cx="476221" cy="4696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959CDC48-191F-4FE9-BE26-5D130F5B3EB1}"/>
              </a:ext>
            </a:extLst>
          </p:cNvPr>
          <p:cNvSpPr/>
          <p:nvPr/>
        </p:nvSpPr>
        <p:spPr>
          <a:xfrm>
            <a:off x="9363080" y="2612179"/>
            <a:ext cx="476221" cy="4696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9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7" grpId="1" animBg="1"/>
      <p:bldP spid="18" grpId="0" animBg="1"/>
      <p:bldP spid="18" grpId="1" animBg="1"/>
      <p:bldP spid="22" grpId="0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99DC4-C3DA-4CCC-B200-D345077E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chat (version 2)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B2B2-B255-47DA-9040-68E30F8C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91" y="1848251"/>
            <a:ext cx="9603275" cy="651967"/>
          </a:xfrm>
        </p:spPr>
        <p:txBody>
          <a:bodyPr/>
          <a:lstStyle/>
          <a:p>
            <a:r>
              <a:rPr lang="en-US" dirty="0" err="1"/>
              <a:t>Tratando</a:t>
            </a:r>
            <a:r>
              <a:rPr lang="en-US" dirty="0"/>
              <a:t> de resolver el </a:t>
            </a:r>
            <a:r>
              <a:rPr lang="en-US" dirty="0" err="1"/>
              <a:t>problema</a:t>
            </a:r>
            <a:r>
              <a:rPr lang="en-US" dirty="0"/>
              <a:t> de un chat con MVC (</a:t>
            </a:r>
            <a:r>
              <a:rPr lang="en-US" dirty="0" err="1"/>
              <a:t>controladores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):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77564B-6763-493E-98AB-61AF7ADA3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483" y="2701878"/>
            <a:ext cx="1667713" cy="1192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14DD30-1295-462F-B9AC-0D7319F2CB2D}"/>
              </a:ext>
            </a:extLst>
          </p:cNvPr>
          <p:cNvSpPr txBox="1"/>
          <p:nvPr/>
        </p:nvSpPr>
        <p:spPr>
          <a:xfrm>
            <a:off x="2345181" y="233254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9AD490-0909-41ED-A30A-1A8A0164C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140" y="2682297"/>
            <a:ext cx="1667713" cy="1192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5D39288-7E21-46F0-BC8F-168836C7CF7C}"/>
              </a:ext>
            </a:extLst>
          </p:cNvPr>
          <p:cNvSpPr txBox="1"/>
          <p:nvPr/>
        </p:nvSpPr>
        <p:spPr>
          <a:xfrm>
            <a:off x="5030421" y="231555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776125-ED49-4745-9D7E-E91BB1391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91" y="2664922"/>
            <a:ext cx="1667713" cy="1192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DA7B8EA-065B-48C2-BC3B-156DF463496B}"/>
              </a:ext>
            </a:extLst>
          </p:cNvPr>
          <p:cNvSpPr txBox="1"/>
          <p:nvPr/>
        </p:nvSpPr>
        <p:spPr>
          <a:xfrm>
            <a:off x="8094872" y="2298177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Unread Msg</a:t>
            </a:r>
            <a:endParaRPr lang="es-ES" dirty="0"/>
          </a:p>
        </p:txBody>
      </p:sp>
      <p:sp>
        <p:nvSpPr>
          <p:cNvPr id="11" name="Cara sonriente 10">
            <a:extLst>
              <a:ext uri="{FF2B5EF4-FFF2-40B4-BE49-F238E27FC236}">
                <a16:creationId xmlns:a16="http://schemas.microsoft.com/office/drawing/2014/main" id="{BD1E2A4C-76AB-4DDB-8F36-C99A49490586}"/>
              </a:ext>
            </a:extLst>
          </p:cNvPr>
          <p:cNvSpPr/>
          <p:nvPr/>
        </p:nvSpPr>
        <p:spPr>
          <a:xfrm>
            <a:off x="2345181" y="4395723"/>
            <a:ext cx="638316" cy="545285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03B8E5-A996-46A3-8116-8E9A7E178C48}"/>
              </a:ext>
            </a:extLst>
          </p:cNvPr>
          <p:cNvSpPr/>
          <p:nvPr/>
        </p:nvSpPr>
        <p:spPr>
          <a:xfrm>
            <a:off x="3154261" y="4363797"/>
            <a:ext cx="4597162" cy="1526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5BDEDC-C8E0-4E05-88C9-A8BA64F5F0A1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177427" y="4395723"/>
            <a:ext cx="16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User1: Hola</a:t>
            </a:r>
            <a:endParaRPr lang="es-ES" dirty="0"/>
          </a:p>
        </p:txBody>
      </p:sp>
      <p:sp>
        <p:nvSpPr>
          <p:cNvPr id="17" name="Bocadillo: ovalado 16">
            <a:extLst>
              <a:ext uri="{FF2B5EF4-FFF2-40B4-BE49-F238E27FC236}">
                <a16:creationId xmlns:a16="http://schemas.microsoft.com/office/drawing/2014/main" id="{1CED2CCC-5091-4309-9CA9-527600C4A523}"/>
              </a:ext>
            </a:extLst>
          </p:cNvPr>
          <p:cNvSpPr/>
          <p:nvPr/>
        </p:nvSpPr>
        <p:spPr>
          <a:xfrm>
            <a:off x="6302862" y="2282075"/>
            <a:ext cx="945226" cy="46964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User1</a:t>
            </a:r>
            <a:endParaRPr lang="es-ES" sz="1000" dirty="0"/>
          </a:p>
        </p:txBody>
      </p:sp>
      <p:sp>
        <p:nvSpPr>
          <p:cNvPr id="18" name="Bocadillo: ovalado 17">
            <a:extLst>
              <a:ext uri="{FF2B5EF4-FFF2-40B4-BE49-F238E27FC236}">
                <a16:creationId xmlns:a16="http://schemas.microsoft.com/office/drawing/2014/main" id="{808FF0BB-D8EF-40D7-A2C4-E885FAFBAB14}"/>
              </a:ext>
            </a:extLst>
          </p:cNvPr>
          <p:cNvSpPr/>
          <p:nvPr/>
        </p:nvSpPr>
        <p:spPr>
          <a:xfrm>
            <a:off x="9360825" y="2212654"/>
            <a:ext cx="567181" cy="46964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AF27EDF-BC33-4428-986F-0E14F000B03A}"/>
              </a:ext>
            </a:extLst>
          </p:cNvPr>
          <p:cNvCxnSpPr/>
          <p:nvPr/>
        </p:nvCxnSpPr>
        <p:spPr>
          <a:xfrm>
            <a:off x="3078760" y="4026716"/>
            <a:ext cx="75501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A1D29F-35C0-44EB-8AD1-AC28B60F35B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83710" y="4830853"/>
            <a:ext cx="16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 err="1"/>
              <a:t>Yo</a:t>
            </a:r>
            <a:r>
              <a:rPr lang="en-US" dirty="0"/>
              <a:t>: Hola</a:t>
            </a:r>
            <a:endParaRPr lang="es-ES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4F6E7AE-7B4B-4F6D-BD21-77022DB59FD1}"/>
              </a:ext>
            </a:extLst>
          </p:cNvPr>
          <p:cNvSpPr/>
          <p:nvPr/>
        </p:nvSpPr>
        <p:spPr>
          <a:xfrm>
            <a:off x="3890682" y="3074894"/>
            <a:ext cx="603756" cy="195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30DCE7D0-4B85-424A-B09C-04C648595317}"/>
              </a:ext>
            </a:extLst>
          </p:cNvPr>
          <p:cNvSpPr/>
          <p:nvPr/>
        </p:nvSpPr>
        <p:spPr>
          <a:xfrm>
            <a:off x="6909344" y="3048448"/>
            <a:ext cx="603756" cy="195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709C6F8E-D278-401E-AA35-93EC3A21ECF8}"/>
              </a:ext>
            </a:extLst>
          </p:cNvPr>
          <p:cNvSpPr/>
          <p:nvPr/>
        </p:nvSpPr>
        <p:spPr>
          <a:xfrm>
            <a:off x="3917581" y="3627665"/>
            <a:ext cx="557967" cy="19529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izquierda y derecha 26">
            <a:extLst>
              <a:ext uri="{FF2B5EF4-FFF2-40B4-BE49-F238E27FC236}">
                <a16:creationId xmlns:a16="http://schemas.microsoft.com/office/drawing/2014/main" id="{5ADB1465-3063-48EE-B418-87FA48FF248C}"/>
              </a:ext>
            </a:extLst>
          </p:cNvPr>
          <p:cNvSpPr/>
          <p:nvPr/>
        </p:nvSpPr>
        <p:spPr>
          <a:xfrm>
            <a:off x="6932238" y="3615736"/>
            <a:ext cx="557967" cy="19529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09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7" grpId="1" animBg="1"/>
      <p:bldP spid="18" grpId="0" animBg="1"/>
      <p:bldP spid="18" grpId="1" animBg="1"/>
      <p:bldP spid="22" grpId="0"/>
      <p:bldP spid="1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EB0D0-49E7-4B61-9567-E8E46CD6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FLUX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3CA03-730F-496E-8E60-204CED5A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Uni-</a:t>
            </a:r>
            <a:r>
              <a:rPr lang="en-US" dirty="0" err="1"/>
              <a:t>Direccional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Eventos</a:t>
            </a:r>
            <a:r>
              <a:rPr lang="en-US" dirty="0"/>
              <a:t>/</a:t>
            </a:r>
            <a:r>
              <a:rPr lang="en-US" dirty="0" err="1"/>
              <a:t>Acciones</a:t>
            </a:r>
            <a:r>
              <a:rPr lang="en-US" dirty="0"/>
              <a:t> para </a:t>
            </a:r>
            <a:r>
              <a:rPr lang="en-US" dirty="0" err="1"/>
              <a:t>modificar</a:t>
            </a:r>
            <a:endParaRPr lang="en-US" dirty="0"/>
          </a:p>
          <a:p>
            <a:r>
              <a:rPr lang="en-US" dirty="0"/>
              <a:t>Store </a:t>
            </a:r>
            <a:r>
              <a:rPr lang="en-US" dirty="0" err="1"/>
              <a:t>maneja</a:t>
            </a:r>
            <a:r>
              <a:rPr lang="en-US" dirty="0"/>
              <a:t> la </a:t>
            </a:r>
            <a:r>
              <a:rPr lang="en-US" dirty="0" err="1"/>
              <a:t>logica</a:t>
            </a:r>
            <a:endParaRPr lang="en-US" dirty="0"/>
          </a:p>
          <a:p>
            <a:r>
              <a:rPr lang="en-US" dirty="0" err="1"/>
              <a:t>Puede</a:t>
            </a:r>
            <a:r>
              <a:rPr lang="en-US" dirty="0"/>
              <a:t> ser 100% </a:t>
            </a:r>
            <a:r>
              <a:rPr lang="en-US" dirty="0" err="1"/>
              <a:t>asincrono</a:t>
            </a:r>
            <a:endParaRPr lang="en-US" dirty="0"/>
          </a:p>
          <a:p>
            <a:r>
              <a:rPr lang="en-US" dirty="0" err="1"/>
              <a:t>Resuelve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sincronizacion</a:t>
            </a:r>
            <a:endParaRPr lang="en-U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605879-AA00-4B44-88B8-35EA0D91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96" y="3390586"/>
            <a:ext cx="6338168" cy="20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2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99DC4-C3DA-4CCC-B200-D345077E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chat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B2B2-B255-47DA-9040-68E30F8C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91" y="1848251"/>
            <a:ext cx="9603275" cy="651967"/>
          </a:xfrm>
        </p:spPr>
        <p:txBody>
          <a:bodyPr/>
          <a:lstStyle/>
          <a:p>
            <a:r>
              <a:rPr lang="en-US" dirty="0" err="1"/>
              <a:t>Tratando</a:t>
            </a:r>
            <a:r>
              <a:rPr lang="en-US" dirty="0"/>
              <a:t> de resolver el </a:t>
            </a:r>
            <a:r>
              <a:rPr lang="en-US" dirty="0" err="1"/>
              <a:t>problema</a:t>
            </a:r>
            <a:r>
              <a:rPr lang="en-US" dirty="0"/>
              <a:t> de un chat con Flux: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E56030-1B52-4529-A25F-72C2AD3F4C8B}"/>
              </a:ext>
            </a:extLst>
          </p:cNvPr>
          <p:cNvSpPr/>
          <p:nvPr/>
        </p:nvSpPr>
        <p:spPr>
          <a:xfrm>
            <a:off x="1974057" y="3444898"/>
            <a:ext cx="1380564" cy="54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8336E6-D583-4B54-A0A9-F035E05E87D9}"/>
              </a:ext>
            </a:extLst>
          </p:cNvPr>
          <p:cNvSpPr/>
          <p:nvPr/>
        </p:nvSpPr>
        <p:spPr>
          <a:xfrm>
            <a:off x="4519169" y="3444897"/>
            <a:ext cx="1380564" cy="525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14DD30-1295-462F-B9AC-0D7319F2CB2D}"/>
              </a:ext>
            </a:extLst>
          </p:cNvPr>
          <p:cNvSpPr txBox="1"/>
          <p:nvPr/>
        </p:nvSpPr>
        <p:spPr>
          <a:xfrm>
            <a:off x="2345181" y="354395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D697E0-9B64-4FF4-B363-29120955E34F}"/>
              </a:ext>
            </a:extLst>
          </p:cNvPr>
          <p:cNvSpPr/>
          <p:nvPr/>
        </p:nvSpPr>
        <p:spPr>
          <a:xfrm>
            <a:off x="7456817" y="3448024"/>
            <a:ext cx="1380564" cy="56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D39288-7E21-46F0-BC8F-168836C7CF7C}"/>
              </a:ext>
            </a:extLst>
          </p:cNvPr>
          <p:cNvSpPr txBox="1"/>
          <p:nvPr/>
        </p:nvSpPr>
        <p:spPr>
          <a:xfrm>
            <a:off x="4602583" y="352295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A7B8EA-065B-48C2-BC3B-156DF463496B}"/>
              </a:ext>
            </a:extLst>
          </p:cNvPr>
          <p:cNvSpPr txBox="1"/>
          <p:nvPr/>
        </p:nvSpPr>
        <p:spPr>
          <a:xfrm>
            <a:off x="7494420" y="3522954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Unread Msg</a:t>
            </a:r>
            <a:endParaRPr lang="es-ES" dirty="0"/>
          </a:p>
        </p:txBody>
      </p:sp>
      <p:sp>
        <p:nvSpPr>
          <p:cNvPr id="11" name="Cara sonriente 10">
            <a:extLst>
              <a:ext uri="{FF2B5EF4-FFF2-40B4-BE49-F238E27FC236}">
                <a16:creationId xmlns:a16="http://schemas.microsoft.com/office/drawing/2014/main" id="{BD1E2A4C-76AB-4DDB-8F36-C99A49490586}"/>
              </a:ext>
            </a:extLst>
          </p:cNvPr>
          <p:cNvSpPr/>
          <p:nvPr/>
        </p:nvSpPr>
        <p:spPr>
          <a:xfrm>
            <a:off x="2345181" y="4395723"/>
            <a:ext cx="638316" cy="545285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03B8E5-A996-46A3-8116-8E9A7E178C48}"/>
              </a:ext>
            </a:extLst>
          </p:cNvPr>
          <p:cNvSpPr/>
          <p:nvPr/>
        </p:nvSpPr>
        <p:spPr>
          <a:xfrm>
            <a:off x="3154261" y="4363797"/>
            <a:ext cx="4597162" cy="1526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5BDEDC-C8E0-4E05-88C9-A8BA64F5F0A1}"/>
              </a:ext>
            </a:extLst>
          </p:cNvPr>
          <p:cNvSpPr txBox="1"/>
          <p:nvPr/>
        </p:nvSpPr>
        <p:spPr>
          <a:xfrm>
            <a:off x="3177427" y="4395723"/>
            <a:ext cx="16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User1: Hola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81F3A76-B868-409D-B6AC-835C2679CA72}"/>
              </a:ext>
            </a:extLst>
          </p:cNvPr>
          <p:cNvCxnSpPr/>
          <p:nvPr/>
        </p:nvCxnSpPr>
        <p:spPr>
          <a:xfrm>
            <a:off x="2983497" y="4078941"/>
            <a:ext cx="170764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2CC540-7D52-4528-8E01-F69B43234962}"/>
              </a:ext>
            </a:extLst>
          </p:cNvPr>
          <p:cNvSpPr/>
          <p:nvPr/>
        </p:nvSpPr>
        <p:spPr>
          <a:xfrm>
            <a:off x="4245744" y="2890977"/>
            <a:ext cx="192741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DEBF170-BCDC-4627-96B0-F94247F3EC26}"/>
              </a:ext>
            </a:extLst>
          </p:cNvPr>
          <p:cNvSpPr/>
          <p:nvPr/>
        </p:nvSpPr>
        <p:spPr>
          <a:xfrm>
            <a:off x="4245744" y="2295732"/>
            <a:ext cx="19274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376804F-120C-493C-AB62-4D5EC1AF75BE}"/>
              </a:ext>
            </a:extLst>
          </p:cNvPr>
          <p:cNvSpPr/>
          <p:nvPr/>
        </p:nvSpPr>
        <p:spPr>
          <a:xfrm>
            <a:off x="2106741" y="2418411"/>
            <a:ext cx="1115195" cy="32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</a:t>
            </a:r>
            <a:endParaRPr lang="es-ES" sz="12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3524D6B-EE95-469D-B451-E4DFD4A51E64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5209450" y="2665064"/>
            <a:ext cx="0" cy="22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5C5AD2D-6731-43EB-8B56-56734C7EA1FC}"/>
              </a:ext>
            </a:extLst>
          </p:cNvPr>
          <p:cNvCxnSpPr>
            <a:stCxn id="18" idx="1"/>
            <a:endCxn id="17" idx="0"/>
          </p:cNvCxnSpPr>
          <p:nvPr/>
        </p:nvCxnSpPr>
        <p:spPr>
          <a:xfrm flipH="1">
            <a:off x="2664339" y="3075643"/>
            <a:ext cx="1581405" cy="36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E7DC531-EEE1-4770-9B8E-995BCF522F0B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5209450" y="3260309"/>
            <a:ext cx="1" cy="1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D653E16-3F76-4AEF-85C4-0F2AB9F5574E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6173155" y="3075643"/>
            <a:ext cx="1973944" cy="37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cadillo: ovalado 29">
            <a:extLst>
              <a:ext uri="{FF2B5EF4-FFF2-40B4-BE49-F238E27FC236}">
                <a16:creationId xmlns:a16="http://schemas.microsoft.com/office/drawing/2014/main" id="{BFE1FDD1-173A-4B33-A5F6-4EEE3F9C885C}"/>
              </a:ext>
            </a:extLst>
          </p:cNvPr>
          <p:cNvSpPr/>
          <p:nvPr/>
        </p:nvSpPr>
        <p:spPr>
          <a:xfrm>
            <a:off x="5563831" y="2972900"/>
            <a:ext cx="945226" cy="46964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User1</a:t>
            </a:r>
            <a:endParaRPr lang="es-ES" sz="1000" dirty="0"/>
          </a:p>
        </p:txBody>
      </p:sp>
      <p:sp>
        <p:nvSpPr>
          <p:cNvPr id="31" name="Bocadillo: ovalado 30">
            <a:extLst>
              <a:ext uri="{FF2B5EF4-FFF2-40B4-BE49-F238E27FC236}">
                <a16:creationId xmlns:a16="http://schemas.microsoft.com/office/drawing/2014/main" id="{AB3D53A6-374B-4230-8DFF-C35CF8A0A23D}"/>
              </a:ext>
            </a:extLst>
          </p:cNvPr>
          <p:cNvSpPr/>
          <p:nvPr/>
        </p:nvSpPr>
        <p:spPr>
          <a:xfrm>
            <a:off x="8625719" y="3015846"/>
            <a:ext cx="567181" cy="46964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EAEA063-563D-49CE-9C99-C136C1F5EB0E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6083710" y="4830853"/>
            <a:ext cx="16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 err="1"/>
              <a:t>Yo</a:t>
            </a:r>
            <a:r>
              <a:rPr lang="en-US" dirty="0"/>
              <a:t>: Hola</a:t>
            </a:r>
            <a:endParaRPr lang="es-ES" dirty="0"/>
          </a:p>
        </p:txBody>
      </p:sp>
      <p:sp>
        <p:nvSpPr>
          <p:cNvPr id="35" name="Flecha: hacia arriba 34">
            <a:extLst>
              <a:ext uri="{FF2B5EF4-FFF2-40B4-BE49-F238E27FC236}">
                <a16:creationId xmlns:a16="http://schemas.microsoft.com/office/drawing/2014/main" id="{FD13A3CD-8A06-4A71-BBB8-F68C5FE63A34}"/>
              </a:ext>
            </a:extLst>
          </p:cNvPr>
          <p:cNvSpPr/>
          <p:nvPr/>
        </p:nvSpPr>
        <p:spPr>
          <a:xfrm>
            <a:off x="2483224" y="3970344"/>
            <a:ext cx="367552" cy="323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4B0143C-4A33-4301-B163-578D90664E84}"/>
              </a:ext>
            </a:extLst>
          </p:cNvPr>
          <p:cNvCxnSpPr>
            <a:endCxn id="20" idx="4"/>
          </p:cNvCxnSpPr>
          <p:nvPr/>
        </p:nvCxnSpPr>
        <p:spPr>
          <a:xfrm flipV="1">
            <a:off x="2664339" y="2741940"/>
            <a:ext cx="0" cy="51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B0503B8-436B-4C91-B0A2-B229941903BF}"/>
              </a:ext>
            </a:extLst>
          </p:cNvPr>
          <p:cNvCxnSpPr>
            <a:stCxn id="20" idx="6"/>
          </p:cNvCxnSpPr>
          <p:nvPr/>
        </p:nvCxnSpPr>
        <p:spPr>
          <a:xfrm flipV="1">
            <a:off x="3221936" y="2500218"/>
            <a:ext cx="1023808" cy="7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30" grpId="0" animBg="1"/>
      <p:bldP spid="30" grpId="1" animBg="1"/>
      <p:bldP spid="31" grpId="0" animBg="1"/>
      <p:bldP spid="31" grpId="1" animBg="1"/>
      <p:bldP spid="32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19103-C5CC-45CE-990A-47801587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Componentes de flux</a:t>
            </a:r>
            <a:br>
              <a:rPr lang="en-US"/>
            </a:br>
            <a:r>
              <a:rPr lang="en-US"/>
              <a:t>Action Creator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A8359-7621-4404-80BC-D59182F3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/>
              <a:t>Action Creators:</a:t>
            </a:r>
          </a:p>
          <a:p>
            <a:pPr>
              <a:lnSpc>
                <a:spcPct val="110000"/>
              </a:lnSpc>
            </a:pPr>
            <a:r>
              <a:rPr lang="en-US" sz="1000" err="1"/>
              <a:t>Basicamente</a:t>
            </a:r>
            <a:r>
              <a:rPr lang="en-US" sz="1000"/>
              <a:t> es una API que se </a:t>
            </a:r>
            <a:r>
              <a:rPr lang="en-US" sz="1000" err="1"/>
              <a:t>comunica</a:t>
            </a:r>
            <a:r>
              <a:rPr lang="en-US" sz="1000"/>
              <a:t> con el dispatcher.</a:t>
            </a:r>
          </a:p>
          <a:p>
            <a:pPr>
              <a:lnSpc>
                <a:spcPct val="110000"/>
              </a:lnSpc>
            </a:pPr>
            <a:r>
              <a:rPr lang="en-US" sz="1000" err="1"/>
              <a:t>Centralizar</a:t>
            </a:r>
            <a:r>
              <a:rPr lang="en-US" sz="1000"/>
              <a:t> </a:t>
            </a:r>
            <a:r>
              <a:rPr lang="en-US" sz="1000" err="1"/>
              <a:t>todas</a:t>
            </a:r>
            <a:r>
              <a:rPr lang="en-US" sz="1000"/>
              <a:t> las </a:t>
            </a:r>
            <a:r>
              <a:rPr lang="en-US" sz="1000" err="1"/>
              <a:t>posibles</a:t>
            </a:r>
            <a:r>
              <a:rPr lang="en-US" sz="1000"/>
              <a:t> </a:t>
            </a:r>
            <a:r>
              <a:rPr lang="en-US" sz="1000" err="1"/>
              <a:t>acciones</a:t>
            </a:r>
            <a:r>
              <a:rPr lang="en-US" sz="1000"/>
              <a:t> para </a:t>
            </a:r>
            <a:r>
              <a:rPr lang="en-US" sz="1000" err="1"/>
              <a:t>modificar</a:t>
            </a:r>
            <a:r>
              <a:rPr lang="en-US" sz="1000"/>
              <a:t> </a:t>
            </a:r>
            <a:r>
              <a:rPr lang="en-US" sz="1000" err="1"/>
              <a:t>tu</a:t>
            </a:r>
            <a:r>
              <a:rPr lang="en-US" sz="1000"/>
              <a:t> </a:t>
            </a:r>
            <a:r>
              <a:rPr lang="en-US" sz="1000" err="1"/>
              <a:t>estado</a:t>
            </a:r>
            <a:r>
              <a:rPr lang="en-US" sz="1000"/>
              <a:t> </a:t>
            </a:r>
            <a:r>
              <a:rPr lang="en-US" sz="1000" err="1"/>
              <a:t>en</a:t>
            </a:r>
            <a:r>
              <a:rPr lang="en-US" sz="1000"/>
              <a:t> un solo </a:t>
            </a:r>
            <a:r>
              <a:rPr lang="en-US" sz="1000" err="1"/>
              <a:t>lugar</a:t>
            </a:r>
            <a:r>
              <a:rPr lang="en-US" sz="1000"/>
              <a:t>.</a:t>
            </a:r>
          </a:p>
          <a:p>
            <a:pPr>
              <a:lnSpc>
                <a:spcPct val="110000"/>
              </a:lnSpc>
            </a:pPr>
            <a:r>
              <a:rPr lang="en-US" sz="1000" err="1"/>
              <a:t>Formatea</a:t>
            </a:r>
            <a:r>
              <a:rPr lang="en-US" sz="1000"/>
              <a:t> la “</a:t>
            </a:r>
            <a:r>
              <a:rPr lang="en-US" sz="1000" err="1"/>
              <a:t>accion</a:t>
            </a:r>
            <a:r>
              <a:rPr lang="en-US" sz="1000"/>
              <a:t>” </a:t>
            </a:r>
            <a:r>
              <a:rPr lang="en-US" sz="1000" err="1"/>
              <a:t>en</a:t>
            </a:r>
            <a:r>
              <a:rPr lang="en-US" sz="1000"/>
              <a:t> </a:t>
            </a:r>
            <a:r>
              <a:rPr lang="en-US" sz="1000" err="1"/>
              <a:t>algo</a:t>
            </a:r>
            <a:r>
              <a:rPr lang="en-US" sz="1000"/>
              <a:t> que el dispatcher </a:t>
            </a:r>
            <a:r>
              <a:rPr lang="en-US" sz="1000" err="1"/>
              <a:t>entienda</a:t>
            </a:r>
            <a:r>
              <a:rPr lang="en-US" sz="1000"/>
              <a:t>.</a:t>
            </a:r>
          </a:p>
          <a:p>
            <a:pPr>
              <a:lnSpc>
                <a:spcPct val="110000"/>
              </a:lnSpc>
            </a:pPr>
            <a:r>
              <a:rPr lang="en-US" sz="1000" err="1"/>
              <a:t>Puede</a:t>
            </a:r>
            <a:r>
              <a:rPr lang="en-US" sz="1000"/>
              <a:t> </a:t>
            </a:r>
            <a:r>
              <a:rPr lang="en-US" sz="1000" err="1"/>
              <a:t>accionar</a:t>
            </a:r>
            <a:r>
              <a:rPr lang="en-US" sz="1000"/>
              <a:t> </a:t>
            </a:r>
            <a:r>
              <a:rPr lang="en-US" sz="1000" err="1"/>
              <a:t>servicios</a:t>
            </a:r>
            <a:r>
              <a:rPr lang="en-US" sz="1000"/>
              <a:t> </a:t>
            </a:r>
            <a:r>
              <a:rPr lang="en-US" sz="1000" err="1"/>
              <a:t>externos</a:t>
            </a:r>
            <a:r>
              <a:rPr lang="en-US" sz="1000"/>
              <a:t> para completer la </a:t>
            </a:r>
            <a:r>
              <a:rPr lang="en-US" sz="1000" err="1"/>
              <a:t>informacion</a:t>
            </a:r>
            <a:r>
              <a:rPr lang="en-US" sz="1000"/>
              <a:t> </a:t>
            </a:r>
            <a:r>
              <a:rPr lang="en-US" sz="1000" err="1"/>
              <a:t>necesaria</a:t>
            </a:r>
            <a:r>
              <a:rPr lang="en-US" sz="1000"/>
              <a:t> para el dispatcher.</a:t>
            </a:r>
          </a:p>
          <a:p>
            <a:pPr>
              <a:lnSpc>
                <a:spcPct val="110000"/>
              </a:lnSpc>
            </a:pPr>
            <a:r>
              <a:rPr lang="en-US" sz="1000" err="1"/>
              <a:t>Ejemplo</a:t>
            </a:r>
            <a:r>
              <a:rPr lang="en-US" sz="1000"/>
              <a:t> </a:t>
            </a:r>
            <a:r>
              <a:rPr lang="en-US" sz="1000" err="1"/>
              <a:t>GetDollarRate</a:t>
            </a:r>
            <a:r>
              <a:rPr lang="en-US" sz="1000"/>
              <a:t>(</a:t>
            </a:r>
            <a:r>
              <a:rPr lang="en-US" sz="1000" err="1"/>
              <a:t>fromRate</a:t>
            </a:r>
            <a:r>
              <a:rPr lang="en-US" sz="1000"/>
              <a:t>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err="1"/>
              <a:t>actionCreator.getRate</a:t>
            </a:r>
            <a:r>
              <a:rPr lang="en-US" sz="1000"/>
              <a:t>(</a:t>
            </a:r>
            <a:r>
              <a:rPr lang="en-US" sz="1000" err="1"/>
              <a:t>fromRate</a:t>
            </a:r>
            <a:r>
              <a:rPr lang="en-US" sz="1000"/>
              <a:t>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/>
              <a:t>	var rate = await _</a:t>
            </a:r>
            <a:r>
              <a:rPr lang="en-US" sz="1000" err="1"/>
              <a:t>api.getExternalRate</a:t>
            </a:r>
            <a:r>
              <a:rPr lang="en-US" sz="1000"/>
              <a:t>(</a:t>
            </a:r>
            <a:r>
              <a:rPr lang="en-US" sz="1000" err="1"/>
              <a:t>fromRate</a:t>
            </a:r>
            <a:r>
              <a:rPr lang="en-US" sz="1000"/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/>
              <a:t>	</a:t>
            </a:r>
            <a:r>
              <a:rPr lang="en-US" sz="1000" err="1"/>
              <a:t>dispatcher.dispatch</a:t>
            </a:r>
            <a:r>
              <a:rPr lang="en-US" sz="1000"/>
              <a:t>({ type: “UPDATE_RATE”, payload: rate });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/>
              <a:t>}</a:t>
            </a:r>
          </a:p>
          <a:p>
            <a:pPr lvl="1">
              <a:lnSpc>
                <a:spcPct val="110000"/>
              </a:lnSpc>
            </a:pPr>
            <a:endParaRPr lang="es-ES" sz="1000"/>
          </a:p>
        </p:txBody>
      </p:sp>
      <p:pic>
        <p:nvPicPr>
          <p:cNvPr id="2050" name="Picture 2" descr="https://cdn-images-1.medium.com/max/800/1*DATbW4s4Ls6UPieavtdB7w.png">
            <a:extLst>
              <a:ext uri="{FF2B5EF4-FFF2-40B4-BE49-F238E27FC236}">
                <a16:creationId xmlns:a16="http://schemas.microsoft.com/office/drawing/2014/main" id="{9B349D9A-8C7E-4DB1-AA8D-FD3FBA64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39" y="2472031"/>
            <a:ext cx="3500715" cy="25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0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19103-C5CC-45CE-990A-47801587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Componentes</a:t>
            </a:r>
            <a:r>
              <a:rPr lang="en-US" dirty="0"/>
              <a:t> de flux</a:t>
            </a:r>
            <a:br>
              <a:rPr lang="en-US" dirty="0"/>
            </a:br>
            <a:r>
              <a:rPr lang="en-US"/>
              <a:t>Dispatcher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A8359-7621-4404-80BC-D59182F3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Dispatcher:</a:t>
            </a:r>
          </a:p>
          <a:p>
            <a:pPr>
              <a:lnSpc>
                <a:spcPct val="110000"/>
              </a:lnSpc>
            </a:pPr>
            <a:r>
              <a:rPr lang="en-US" sz="1500"/>
              <a:t>El dispatcher se </a:t>
            </a:r>
            <a:r>
              <a:rPr lang="en-US" sz="1500" err="1"/>
              <a:t>encarga</a:t>
            </a:r>
            <a:r>
              <a:rPr lang="en-US" sz="1500"/>
              <a:t> de </a:t>
            </a:r>
            <a:r>
              <a:rPr lang="en-US" sz="1500" err="1"/>
              <a:t>encolar</a:t>
            </a:r>
            <a:r>
              <a:rPr lang="en-US" sz="1500"/>
              <a:t> </a:t>
            </a:r>
            <a:r>
              <a:rPr lang="en-US" sz="1500" err="1"/>
              <a:t>todos</a:t>
            </a:r>
            <a:r>
              <a:rPr lang="en-US" sz="1500"/>
              <a:t> los </a:t>
            </a:r>
            <a:r>
              <a:rPr lang="en-US" sz="1500" err="1"/>
              <a:t>eventos</a:t>
            </a:r>
            <a:r>
              <a:rPr lang="en-US" sz="1500"/>
              <a:t> (</a:t>
            </a:r>
            <a:r>
              <a:rPr lang="en-US" sz="1500" err="1"/>
              <a:t>acciones</a:t>
            </a:r>
            <a:r>
              <a:rPr lang="en-US" sz="1500"/>
              <a:t>).</a:t>
            </a:r>
          </a:p>
          <a:p>
            <a:pPr>
              <a:lnSpc>
                <a:spcPct val="110000"/>
              </a:lnSpc>
            </a:pPr>
            <a:r>
              <a:rPr lang="en-US" sz="1500"/>
              <a:t>Los </a:t>
            </a:r>
            <a:r>
              <a:rPr lang="en-US" sz="1500" err="1"/>
              <a:t>ordena</a:t>
            </a:r>
            <a:r>
              <a:rPr lang="en-US" sz="1500"/>
              <a:t> por </a:t>
            </a:r>
            <a:r>
              <a:rPr lang="en-US" sz="1500" err="1"/>
              <a:t>en</a:t>
            </a:r>
            <a:r>
              <a:rPr lang="en-US" sz="1500"/>
              <a:t> FIFO, para </a:t>
            </a:r>
            <a:r>
              <a:rPr lang="en-US" sz="1500" err="1"/>
              <a:t>despacharlos</a:t>
            </a:r>
            <a:r>
              <a:rPr lang="en-US" sz="1500"/>
              <a:t> (</a:t>
            </a:r>
            <a:r>
              <a:rPr lang="en-US" sz="1500" err="1"/>
              <a:t>notificar</a:t>
            </a:r>
            <a:r>
              <a:rPr lang="en-US" sz="1500"/>
              <a:t> a los Stores) </a:t>
            </a:r>
            <a:r>
              <a:rPr lang="en-US" sz="1500" err="1"/>
              <a:t>en</a:t>
            </a:r>
            <a:r>
              <a:rPr lang="en-US" sz="1500"/>
              <a:t> </a:t>
            </a:r>
            <a:r>
              <a:rPr lang="en-US" sz="1500" err="1"/>
              <a:t>orden</a:t>
            </a:r>
            <a:r>
              <a:rPr lang="en-US" sz="1500"/>
              <a:t>.</a:t>
            </a:r>
          </a:p>
          <a:p>
            <a:pPr>
              <a:lnSpc>
                <a:spcPct val="110000"/>
              </a:lnSpc>
            </a:pPr>
            <a:r>
              <a:rPr lang="en-US" sz="1500" err="1"/>
              <a:t>Sirve</a:t>
            </a:r>
            <a:r>
              <a:rPr lang="en-US" sz="1500"/>
              <a:t> para no </a:t>
            </a:r>
            <a:r>
              <a:rPr lang="en-US" sz="1500" err="1"/>
              <a:t>tener</a:t>
            </a:r>
            <a:r>
              <a:rPr lang="en-US" sz="1500"/>
              <a:t> race condition </a:t>
            </a:r>
            <a:r>
              <a:rPr lang="en-US" sz="1500" err="1"/>
              <a:t>en</a:t>
            </a:r>
            <a:r>
              <a:rPr lang="en-US" sz="1500"/>
              <a:t> </a:t>
            </a:r>
            <a:r>
              <a:rPr lang="en-US" sz="1500" err="1"/>
              <a:t>nuestro</a:t>
            </a:r>
            <a:r>
              <a:rPr lang="en-US" sz="1500"/>
              <a:t> </a:t>
            </a:r>
            <a:r>
              <a:rPr lang="en-US" sz="1500" err="1"/>
              <a:t>estado</a:t>
            </a:r>
            <a:r>
              <a:rPr lang="en-US" sz="1500"/>
              <a:t> general.</a:t>
            </a:r>
          </a:p>
          <a:p>
            <a:pPr>
              <a:lnSpc>
                <a:spcPct val="110000"/>
              </a:lnSpc>
            </a:pPr>
            <a:r>
              <a:rPr lang="en-US" sz="1500"/>
              <a:t>Tambien Podemos utilizer </a:t>
            </a:r>
            <a:r>
              <a:rPr lang="en-US" sz="1500" err="1"/>
              <a:t>waitFor</a:t>
            </a:r>
            <a:r>
              <a:rPr lang="en-US" sz="1500"/>
              <a:t>() para </a:t>
            </a:r>
            <a:r>
              <a:rPr lang="en-US" sz="1500" err="1"/>
              <a:t>esperar</a:t>
            </a:r>
            <a:r>
              <a:rPr lang="en-US" sz="1500"/>
              <a:t> hasta que </a:t>
            </a:r>
            <a:r>
              <a:rPr lang="en-US" sz="1500" err="1"/>
              <a:t>cierto</a:t>
            </a:r>
            <a:r>
              <a:rPr lang="en-US" sz="1500"/>
              <a:t> Store (</a:t>
            </a:r>
            <a:r>
              <a:rPr lang="en-US" sz="1500" err="1"/>
              <a:t>estado</a:t>
            </a:r>
            <a:r>
              <a:rPr lang="en-US" sz="1500"/>
              <a:t>) se </a:t>
            </a:r>
            <a:r>
              <a:rPr lang="en-US" sz="1500" err="1"/>
              <a:t>actualice</a:t>
            </a:r>
            <a:r>
              <a:rPr lang="en-US" sz="1500"/>
              <a:t> antes de </a:t>
            </a:r>
            <a:r>
              <a:rPr lang="en-US" sz="1500" err="1"/>
              <a:t>continuar</a:t>
            </a:r>
            <a:r>
              <a:rPr lang="en-US" sz="1500"/>
              <a:t> la </a:t>
            </a:r>
            <a:r>
              <a:rPr lang="en-US" sz="1500" err="1"/>
              <a:t>ejecucion</a:t>
            </a:r>
            <a:r>
              <a:rPr lang="en-US" sz="1500"/>
              <a:t> </a:t>
            </a:r>
            <a:r>
              <a:rPr lang="en-US" sz="1500" err="1"/>
              <a:t>en</a:t>
            </a:r>
            <a:r>
              <a:rPr lang="en-US" sz="1500"/>
              <a:t> el store.</a:t>
            </a:r>
          </a:p>
          <a:p>
            <a:pPr>
              <a:lnSpc>
                <a:spcPct val="110000"/>
              </a:lnSpc>
            </a:pPr>
            <a:r>
              <a:rPr lang="en-US" sz="1500"/>
              <a:t>Los Stores se </a:t>
            </a:r>
            <a:r>
              <a:rPr lang="en-US" sz="1500" err="1"/>
              <a:t>suscriben</a:t>
            </a:r>
            <a:r>
              <a:rPr lang="en-US" sz="1500"/>
              <a:t> al dispatcher.</a:t>
            </a:r>
          </a:p>
          <a:p>
            <a:pPr lvl="1">
              <a:lnSpc>
                <a:spcPct val="110000"/>
              </a:lnSpc>
            </a:pPr>
            <a:endParaRPr lang="es-ES" sz="1500"/>
          </a:p>
        </p:txBody>
      </p:sp>
      <p:pic>
        <p:nvPicPr>
          <p:cNvPr id="8194" name="Picture 2" descr="https://cdn-images-1.medium.com/max/800/1*R5XHVGZfkPkmL7BcN5jMqg.png">
            <a:extLst>
              <a:ext uri="{FF2B5EF4-FFF2-40B4-BE49-F238E27FC236}">
                <a16:creationId xmlns:a16="http://schemas.microsoft.com/office/drawing/2014/main" id="{0BB94812-B203-4D2A-B978-651AF409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756" y="2387720"/>
            <a:ext cx="2926098" cy="270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402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d9813de0-d2be-400e-ac36-bbd4e6d4fe86" Revision="1" Stencil="System.MyShapes" StencilVersion="1.0"/>
</Control>
</file>

<file path=customXml/item2.xml><?xml version="1.0" encoding="utf-8"?>
<Control xmlns="http://schemas.microsoft.com/VisualStudio/2011/storyboarding/control">
  <Id Name="d9813de0-d2be-400e-ac36-bbd4e6d4fe86" Revision="1" Stencil="System.MyShapes" StencilVersion="1.0"/>
</Control>
</file>

<file path=customXml/item3.xml><?xml version="1.0" encoding="utf-8"?>
<Control xmlns="http://schemas.microsoft.com/VisualStudio/2011/storyboarding/control">
  <Id Name="d9813de0-d2be-400e-ac36-bbd4e6d4fe86" Revision="1" Stencil="System.MyShapes" StencilVersion="1.0"/>
</Control>
</file>

<file path=customXml/item4.xml><?xml version="1.0" encoding="utf-8"?>
<Control xmlns="http://schemas.microsoft.com/VisualStudio/2011/storyboarding/control">
  <Id Name="d9813de0-d2be-400e-ac36-bbd4e6d4fe86" Revision="1" Stencil="System.MyShapes" StencilVersion="1.0"/>
</Control>
</file>

<file path=customXml/item5.xml><?xml version="1.0" encoding="utf-8"?>
<Control xmlns="http://schemas.microsoft.com/VisualStudio/2011/storyboarding/control">
  <Id Name="d9813de0-d2be-400e-ac36-bbd4e6d4fe86" Revision="1" Stencil="System.MyShapes" StencilVersion="1.0"/>
</Control>
</file>

<file path=customXml/itemProps1.xml><?xml version="1.0" encoding="utf-8"?>
<ds:datastoreItem xmlns:ds="http://schemas.openxmlformats.org/officeDocument/2006/customXml" ds:itemID="{0FE73A4E-CE3C-4D33-9C37-F792262B59D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AF3CA02-2093-4F4F-A2BB-81B3B8F663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0B0C4ED-CA13-46A3-8BE6-0F985A5BB0D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01EBF25-39F4-4E86-B656-D7DD7DA9591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29C7CC-7750-458D-AB1B-FA36E86EA50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632</Words>
  <Application>Microsoft Office PowerPoint</Application>
  <PresentationFormat>Panorámica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Galería</vt:lpstr>
      <vt:lpstr>flux</vt:lpstr>
      <vt:lpstr>Modelo mvc</vt:lpstr>
      <vt:lpstr>Modelo mvc  Problemas</vt:lpstr>
      <vt:lpstr>Ejemplo chat</vt:lpstr>
      <vt:lpstr>Ejemplo chat (version 2)</vt:lpstr>
      <vt:lpstr>Modelo FLUX</vt:lpstr>
      <vt:lpstr>Ejemplo chat</vt:lpstr>
      <vt:lpstr>Componentes de flux Action Creator</vt:lpstr>
      <vt:lpstr>Componentes de flux Dispatcher</vt:lpstr>
      <vt:lpstr>Componentes de flux STORES</vt:lpstr>
      <vt:lpstr>Componentes de flux VIEWS / components</vt:lpstr>
      <vt:lpstr>flux</vt:lpstr>
      <vt:lpstr>React (extra) Dumb/Presentational components vs smart/container components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- flux</dc:title>
  <dc:creator>Alan Zambrano</dc:creator>
  <cp:lastModifiedBy>Alan Zambrano</cp:lastModifiedBy>
  <cp:revision>10</cp:revision>
  <dcterms:created xsi:type="dcterms:W3CDTF">2018-09-13T22:03:48Z</dcterms:created>
  <dcterms:modified xsi:type="dcterms:W3CDTF">2018-09-13T23:05:10Z</dcterms:modified>
</cp:coreProperties>
</file>