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idelis" initials="DF" lastIdx="1" clrIdx="0">
    <p:extLst>
      <p:ext uri="{19B8F6BF-5375-455C-9EA6-DF929625EA0E}">
        <p15:presenceInfo xmlns:p15="http://schemas.microsoft.com/office/powerpoint/2012/main" userId="8d199dd41b5a8f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6CCA2-AF08-4D94-8076-E1D7E4D47A10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1" csCatId="colorful" phldr="1"/>
      <dgm:spPr/>
    </dgm:pt>
    <dgm:pt modelId="{75A475D9-C459-4CCA-AA64-267D0EBEB02A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Fonte de Dados</a:t>
          </a:r>
          <a:endParaRPr lang="pt-BR" dirty="0"/>
        </a:p>
      </dgm:t>
    </dgm:pt>
    <dgm:pt modelId="{E124394F-0509-4C33-BE1E-DAA03316ADB2}" type="parTrans" cxnId="{E208A7FF-8C45-4C36-8D5C-B0340D6768F8}">
      <dgm:prSet/>
      <dgm:spPr/>
      <dgm:t>
        <a:bodyPr/>
        <a:lstStyle/>
        <a:p>
          <a:endParaRPr lang="pt-BR"/>
        </a:p>
      </dgm:t>
    </dgm:pt>
    <dgm:pt modelId="{2FBDE023-CAD4-42A8-8A43-28909F1A2AE4}" type="sibTrans" cxnId="{E208A7FF-8C45-4C36-8D5C-B0340D6768F8}">
      <dgm:prSet/>
      <dgm:spPr/>
      <dgm:t>
        <a:bodyPr/>
        <a:lstStyle/>
        <a:p>
          <a:endParaRPr lang="pt-BR"/>
        </a:p>
      </dgm:t>
    </dgm:pt>
    <dgm:pt modelId="{B0280083-5336-4EC5-86AB-2250FF86E11B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ETL</a:t>
          </a:r>
          <a:endParaRPr lang="pt-BR" dirty="0"/>
        </a:p>
      </dgm:t>
    </dgm:pt>
    <dgm:pt modelId="{EE70FC4B-384E-44CD-9260-C7D90F0FDB3D}" type="parTrans" cxnId="{5A6B6A08-F77D-4D01-982D-22569377363B}">
      <dgm:prSet/>
      <dgm:spPr/>
      <dgm:t>
        <a:bodyPr/>
        <a:lstStyle/>
        <a:p>
          <a:endParaRPr lang="pt-BR"/>
        </a:p>
      </dgm:t>
    </dgm:pt>
    <dgm:pt modelId="{57282868-A7B0-4BE8-9A26-B2D69F1B21B2}" type="sibTrans" cxnId="{5A6B6A08-F77D-4D01-982D-22569377363B}">
      <dgm:prSet/>
      <dgm:spPr/>
      <dgm:t>
        <a:bodyPr/>
        <a:lstStyle/>
        <a:p>
          <a:endParaRPr lang="pt-BR"/>
        </a:p>
      </dgm:t>
    </dgm:pt>
    <dgm:pt modelId="{C7478E63-923A-48EC-87BB-4DDCE1CF14E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Resultados BI</a:t>
          </a:r>
          <a:endParaRPr lang="pt-BR" dirty="0"/>
        </a:p>
      </dgm:t>
    </dgm:pt>
    <dgm:pt modelId="{F31677D8-86B6-41F8-B1F6-DF2B6E309BBC}" type="parTrans" cxnId="{F0D1048B-C761-43F2-8A63-B86F0AC536C7}">
      <dgm:prSet/>
      <dgm:spPr/>
      <dgm:t>
        <a:bodyPr/>
        <a:lstStyle/>
        <a:p>
          <a:endParaRPr lang="pt-BR"/>
        </a:p>
      </dgm:t>
    </dgm:pt>
    <dgm:pt modelId="{66DBE855-D7EA-4743-A5F4-08EA00528E19}" type="sibTrans" cxnId="{F0D1048B-C761-43F2-8A63-B86F0AC536C7}">
      <dgm:prSet/>
      <dgm:spPr/>
      <dgm:t>
        <a:bodyPr/>
        <a:lstStyle/>
        <a:p>
          <a:endParaRPr lang="pt-BR"/>
        </a:p>
      </dgm:t>
    </dgm:pt>
    <dgm:pt modelId="{6565B075-EE1F-4FB8-BA9B-675BE6033795}" type="pres">
      <dgm:prSet presAssocID="{B336CCA2-AF08-4D94-8076-E1D7E4D47A10}" presName="Name0" presStyleCnt="0">
        <dgm:presLayoutVars>
          <dgm:dir/>
        </dgm:presLayoutVars>
      </dgm:prSet>
      <dgm:spPr/>
    </dgm:pt>
    <dgm:pt modelId="{AE1A9E1F-B865-4523-B394-A8491766B2A7}" type="pres">
      <dgm:prSet presAssocID="{75A475D9-C459-4CCA-AA64-267D0EBEB02A}" presName="composite" presStyleCnt="0"/>
      <dgm:spPr/>
    </dgm:pt>
    <dgm:pt modelId="{757B4379-E299-4302-81C9-87B70ABF63CE}" type="pres">
      <dgm:prSet presAssocID="{75A475D9-C459-4CCA-AA64-267D0EBEB02A}" presName="Accent" presStyleLbl="alignAcc1" presStyleIdx="0" presStyleCnt="3"/>
      <dgm:spPr/>
    </dgm:pt>
    <dgm:pt modelId="{A7CE214A-958B-48A0-933A-D670C5081D23}" type="pres">
      <dgm:prSet presAssocID="{75A475D9-C459-4CCA-AA64-267D0EBEB02A}" presName="Image" presStyleLbl="node1" presStyleIdx="0" presStyleCnt="3" custFlipVert="1" custFlipHor="0" custScaleX="2093" custScaleY="8123" custLinFactNeighborX="-48098" custLinFactNeighborY="-63770"/>
      <dgm:spPr/>
      <dgm:t>
        <a:bodyPr/>
        <a:lstStyle/>
        <a:p>
          <a:endParaRPr lang="pt-BR"/>
        </a:p>
      </dgm:t>
    </dgm:pt>
    <dgm:pt modelId="{2F8C5AC9-30CA-42FC-8CC4-ECB999F626C1}" type="pres">
      <dgm:prSet presAssocID="{75A475D9-C459-4CCA-AA64-267D0EBEB02A}" presName="Child" presStyleLbl="revTx" presStyleIdx="0" presStyleCnt="3">
        <dgm:presLayoutVars>
          <dgm:bulletEnabled val="1"/>
        </dgm:presLayoutVars>
      </dgm:prSet>
      <dgm:spPr/>
    </dgm:pt>
    <dgm:pt modelId="{B6F2E7B7-F07C-4789-AA0A-F08B331D7439}" type="pres">
      <dgm:prSet presAssocID="{75A475D9-C459-4CCA-AA64-267D0EBEB02A}" presName="Parent" presStyleLbl="alignNode1" presStyleIdx="0" presStyleCnt="3">
        <dgm:presLayoutVars>
          <dgm:bulletEnabled val="1"/>
        </dgm:presLayoutVars>
      </dgm:prSet>
      <dgm:spPr/>
    </dgm:pt>
    <dgm:pt modelId="{7E10FF8C-1B45-4958-B1E0-4D88C02D694F}" type="pres">
      <dgm:prSet presAssocID="{2FBDE023-CAD4-42A8-8A43-28909F1A2AE4}" presName="sibTrans" presStyleCnt="0"/>
      <dgm:spPr/>
    </dgm:pt>
    <dgm:pt modelId="{72CBC8F4-2FCA-442F-85D8-DF9B7431F3EC}" type="pres">
      <dgm:prSet presAssocID="{B0280083-5336-4EC5-86AB-2250FF86E11B}" presName="composite" presStyleCnt="0"/>
      <dgm:spPr/>
    </dgm:pt>
    <dgm:pt modelId="{A4F5F474-AB64-42B3-9870-87DD53A97CD1}" type="pres">
      <dgm:prSet presAssocID="{B0280083-5336-4EC5-86AB-2250FF86E11B}" presName="Accent" presStyleLbl="alignAcc1" presStyleIdx="1" presStyleCnt="3"/>
      <dgm:spPr/>
    </dgm:pt>
    <dgm:pt modelId="{F06A5A49-00EE-4EB1-93CE-377C87034E82}" type="pres">
      <dgm:prSet presAssocID="{B0280083-5336-4EC5-86AB-2250FF86E11B}" presName="Image" presStyleLbl="node1" presStyleIdx="1" presStyleCnt="3" custFlipVert="1" custFlipHor="1" custScaleX="2316" custScaleY="11793" custLinFactNeighborX="-47497" custLinFactNeighborY="-66982"/>
      <dgm:spPr/>
    </dgm:pt>
    <dgm:pt modelId="{F0D841FE-B979-40DD-8D14-28621D217153}" type="pres">
      <dgm:prSet presAssocID="{B0280083-5336-4EC5-86AB-2250FF86E11B}" presName="Child" presStyleLbl="revTx" presStyleIdx="1" presStyleCnt="3">
        <dgm:presLayoutVars>
          <dgm:bulletEnabled val="1"/>
        </dgm:presLayoutVars>
      </dgm:prSet>
      <dgm:spPr/>
    </dgm:pt>
    <dgm:pt modelId="{537B88B8-3ADA-406E-9D6F-FDBC46B19CF6}" type="pres">
      <dgm:prSet presAssocID="{B0280083-5336-4EC5-86AB-2250FF86E11B}" presName="Parent" presStyleLbl="alignNode1" presStyleIdx="1" presStyleCnt="3">
        <dgm:presLayoutVars>
          <dgm:bulletEnabled val="1"/>
        </dgm:presLayoutVars>
      </dgm:prSet>
      <dgm:spPr/>
    </dgm:pt>
    <dgm:pt modelId="{BE62E473-65AF-4E00-8DB7-1643E295FCBA}" type="pres">
      <dgm:prSet presAssocID="{57282868-A7B0-4BE8-9A26-B2D69F1B21B2}" presName="sibTrans" presStyleCnt="0"/>
      <dgm:spPr/>
    </dgm:pt>
    <dgm:pt modelId="{B4C344AA-9B58-4C6B-A9ED-E383ED317D02}" type="pres">
      <dgm:prSet presAssocID="{C7478E63-923A-48EC-87BB-4DDCE1CF14EA}" presName="composite" presStyleCnt="0"/>
      <dgm:spPr/>
    </dgm:pt>
    <dgm:pt modelId="{19B04DED-43EF-4A6B-A235-D45077EC9EE7}" type="pres">
      <dgm:prSet presAssocID="{C7478E63-923A-48EC-87BB-4DDCE1CF14EA}" presName="Accent" presStyleLbl="alignAcc1" presStyleIdx="2" presStyleCnt="3"/>
      <dgm:spPr/>
    </dgm:pt>
    <dgm:pt modelId="{0AE2CC64-7D9B-4B8C-B655-12DAD25B8E26}" type="pres">
      <dgm:prSet presAssocID="{C7478E63-923A-48EC-87BB-4DDCE1CF14EA}" presName="Image" presStyleLbl="node1" presStyleIdx="2" presStyleCnt="3" custFlipVert="1" custFlipHor="1" custScaleX="1963" custScaleY="8394" custLinFactNeighborX="-45142" custLinFactNeighborY="-64688"/>
      <dgm:spPr/>
    </dgm:pt>
    <dgm:pt modelId="{5D0ACB49-E06E-41A2-A736-D307C1E659DC}" type="pres">
      <dgm:prSet presAssocID="{C7478E63-923A-48EC-87BB-4DDCE1CF14EA}" presName="Child" presStyleLbl="revTx" presStyleIdx="2" presStyleCnt="3">
        <dgm:presLayoutVars>
          <dgm:bulletEnabled val="1"/>
        </dgm:presLayoutVars>
      </dgm:prSet>
      <dgm:spPr/>
    </dgm:pt>
    <dgm:pt modelId="{ABC6B0ED-04FE-4C0E-94F9-6040FE285CCE}" type="pres">
      <dgm:prSet presAssocID="{C7478E63-923A-48EC-87BB-4DDCE1CF14EA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19DA3D49-50EC-4B44-BC9F-B732DAF488F6}" type="presOf" srcId="{75A475D9-C459-4CCA-AA64-267D0EBEB02A}" destId="{B6F2E7B7-F07C-4789-AA0A-F08B331D7439}" srcOrd="0" destOrd="0" presId="urn:microsoft.com/office/officeart/2008/layout/TitlePictureLineup"/>
    <dgm:cxn modelId="{352A41FB-CAA0-43D0-BFD3-10E58430B67C}" type="presOf" srcId="{B336CCA2-AF08-4D94-8076-E1D7E4D47A10}" destId="{6565B075-EE1F-4FB8-BA9B-675BE6033795}" srcOrd="0" destOrd="0" presId="urn:microsoft.com/office/officeart/2008/layout/TitlePictureLineup"/>
    <dgm:cxn modelId="{5A6B6A08-F77D-4D01-982D-22569377363B}" srcId="{B336CCA2-AF08-4D94-8076-E1D7E4D47A10}" destId="{B0280083-5336-4EC5-86AB-2250FF86E11B}" srcOrd="1" destOrd="0" parTransId="{EE70FC4B-384E-44CD-9260-C7D90F0FDB3D}" sibTransId="{57282868-A7B0-4BE8-9A26-B2D69F1B21B2}"/>
    <dgm:cxn modelId="{85AB5642-F2D5-4A2C-9223-0D2680779229}" type="presOf" srcId="{C7478E63-923A-48EC-87BB-4DDCE1CF14EA}" destId="{ABC6B0ED-04FE-4C0E-94F9-6040FE285CCE}" srcOrd="0" destOrd="0" presId="urn:microsoft.com/office/officeart/2008/layout/TitlePictureLineup"/>
    <dgm:cxn modelId="{E208A7FF-8C45-4C36-8D5C-B0340D6768F8}" srcId="{B336CCA2-AF08-4D94-8076-E1D7E4D47A10}" destId="{75A475D9-C459-4CCA-AA64-267D0EBEB02A}" srcOrd="0" destOrd="0" parTransId="{E124394F-0509-4C33-BE1E-DAA03316ADB2}" sibTransId="{2FBDE023-CAD4-42A8-8A43-28909F1A2AE4}"/>
    <dgm:cxn modelId="{F0D1048B-C761-43F2-8A63-B86F0AC536C7}" srcId="{B336CCA2-AF08-4D94-8076-E1D7E4D47A10}" destId="{C7478E63-923A-48EC-87BB-4DDCE1CF14EA}" srcOrd="2" destOrd="0" parTransId="{F31677D8-86B6-41F8-B1F6-DF2B6E309BBC}" sibTransId="{66DBE855-D7EA-4743-A5F4-08EA00528E19}"/>
    <dgm:cxn modelId="{0EF0A361-F36D-42EC-9B71-3B56A359709E}" type="presOf" srcId="{B0280083-5336-4EC5-86AB-2250FF86E11B}" destId="{537B88B8-3ADA-406E-9D6F-FDBC46B19CF6}" srcOrd="0" destOrd="0" presId="urn:microsoft.com/office/officeart/2008/layout/TitlePictureLineup"/>
    <dgm:cxn modelId="{2656D829-191D-47A8-BA5E-8F1B8E41492B}" type="presParOf" srcId="{6565B075-EE1F-4FB8-BA9B-675BE6033795}" destId="{AE1A9E1F-B865-4523-B394-A8491766B2A7}" srcOrd="0" destOrd="0" presId="urn:microsoft.com/office/officeart/2008/layout/TitlePictureLineup"/>
    <dgm:cxn modelId="{928D739D-E8A8-47B6-B37D-8FC7DF440ECA}" type="presParOf" srcId="{AE1A9E1F-B865-4523-B394-A8491766B2A7}" destId="{757B4379-E299-4302-81C9-87B70ABF63CE}" srcOrd="0" destOrd="0" presId="urn:microsoft.com/office/officeart/2008/layout/TitlePictureLineup"/>
    <dgm:cxn modelId="{252FDFC8-6D79-498B-BA37-A21CA9DA6C2E}" type="presParOf" srcId="{AE1A9E1F-B865-4523-B394-A8491766B2A7}" destId="{A7CE214A-958B-48A0-933A-D670C5081D23}" srcOrd="1" destOrd="0" presId="urn:microsoft.com/office/officeart/2008/layout/TitlePictureLineup"/>
    <dgm:cxn modelId="{A893B6FE-035D-408C-91EC-F1321471782B}" type="presParOf" srcId="{AE1A9E1F-B865-4523-B394-A8491766B2A7}" destId="{2F8C5AC9-30CA-42FC-8CC4-ECB999F626C1}" srcOrd="2" destOrd="0" presId="urn:microsoft.com/office/officeart/2008/layout/TitlePictureLineup"/>
    <dgm:cxn modelId="{91B59F0D-AE95-4ECD-9D50-B3100D5D74CB}" type="presParOf" srcId="{AE1A9E1F-B865-4523-B394-A8491766B2A7}" destId="{B6F2E7B7-F07C-4789-AA0A-F08B331D7439}" srcOrd="3" destOrd="0" presId="urn:microsoft.com/office/officeart/2008/layout/TitlePictureLineup"/>
    <dgm:cxn modelId="{2AADE366-9DB2-4370-B61D-9ACE701EB2D6}" type="presParOf" srcId="{6565B075-EE1F-4FB8-BA9B-675BE6033795}" destId="{7E10FF8C-1B45-4958-B1E0-4D88C02D694F}" srcOrd="1" destOrd="0" presId="urn:microsoft.com/office/officeart/2008/layout/TitlePictureLineup"/>
    <dgm:cxn modelId="{75FB0B56-0FDF-4352-8AFB-5DD0468A2917}" type="presParOf" srcId="{6565B075-EE1F-4FB8-BA9B-675BE6033795}" destId="{72CBC8F4-2FCA-442F-85D8-DF9B7431F3EC}" srcOrd="2" destOrd="0" presId="urn:microsoft.com/office/officeart/2008/layout/TitlePictureLineup"/>
    <dgm:cxn modelId="{12814395-721D-4B27-A2DE-7D8DE6AAB04E}" type="presParOf" srcId="{72CBC8F4-2FCA-442F-85D8-DF9B7431F3EC}" destId="{A4F5F474-AB64-42B3-9870-87DD53A97CD1}" srcOrd="0" destOrd="0" presId="urn:microsoft.com/office/officeart/2008/layout/TitlePictureLineup"/>
    <dgm:cxn modelId="{3E2B2D18-C4AE-4DF9-B0FB-AF4AEAAFE8B5}" type="presParOf" srcId="{72CBC8F4-2FCA-442F-85D8-DF9B7431F3EC}" destId="{F06A5A49-00EE-4EB1-93CE-377C87034E82}" srcOrd="1" destOrd="0" presId="urn:microsoft.com/office/officeart/2008/layout/TitlePictureLineup"/>
    <dgm:cxn modelId="{6A022AFF-1626-4E4A-B861-2164AD454B40}" type="presParOf" srcId="{72CBC8F4-2FCA-442F-85D8-DF9B7431F3EC}" destId="{F0D841FE-B979-40DD-8D14-28621D217153}" srcOrd="2" destOrd="0" presId="urn:microsoft.com/office/officeart/2008/layout/TitlePictureLineup"/>
    <dgm:cxn modelId="{396B1AFE-0DD0-486C-B4AA-38E0ED93C0E7}" type="presParOf" srcId="{72CBC8F4-2FCA-442F-85D8-DF9B7431F3EC}" destId="{537B88B8-3ADA-406E-9D6F-FDBC46B19CF6}" srcOrd="3" destOrd="0" presId="urn:microsoft.com/office/officeart/2008/layout/TitlePictureLineup"/>
    <dgm:cxn modelId="{3570D779-0E68-4EBF-9C2E-7848D3DC8F85}" type="presParOf" srcId="{6565B075-EE1F-4FB8-BA9B-675BE6033795}" destId="{BE62E473-65AF-4E00-8DB7-1643E295FCBA}" srcOrd="3" destOrd="0" presId="urn:microsoft.com/office/officeart/2008/layout/TitlePictureLineup"/>
    <dgm:cxn modelId="{80601FD4-09CB-4618-BDFC-F212DA3FD933}" type="presParOf" srcId="{6565B075-EE1F-4FB8-BA9B-675BE6033795}" destId="{B4C344AA-9B58-4C6B-A9ED-E383ED317D02}" srcOrd="4" destOrd="0" presId="urn:microsoft.com/office/officeart/2008/layout/TitlePictureLineup"/>
    <dgm:cxn modelId="{5B0414E1-E9BC-424F-BECE-69BFF55E3C6B}" type="presParOf" srcId="{B4C344AA-9B58-4C6B-A9ED-E383ED317D02}" destId="{19B04DED-43EF-4A6B-A235-D45077EC9EE7}" srcOrd="0" destOrd="0" presId="urn:microsoft.com/office/officeart/2008/layout/TitlePictureLineup"/>
    <dgm:cxn modelId="{615A1C95-0C9A-4E27-9189-01C89D811BA5}" type="presParOf" srcId="{B4C344AA-9B58-4C6B-A9ED-E383ED317D02}" destId="{0AE2CC64-7D9B-4B8C-B655-12DAD25B8E26}" srcOrd="1" destOrd="0" presId="urn:microsoft.com/office/officeart/2008/layout/TitlePictureLineup"/>
    <dgm:cxn modelId="{330DE359-808F-4FB6-AAAF-4FF44DE27E27}" type="presParOf" srcId="{B4C344AA-9B58-4C6B-A9ED-E383ED317D02}" destId="{5D0ACB49-E06E-41A2-A736-D307C1E659DC}" srcOrd="2" destOrd="0" presId="urn:microsoft.com/office/officeart/2008/layout/TitlePictureLineup"/>
    <dgm:cxn modelId="{92EDCBBE-CCE4-4A9E-A652-ADBC5DA39FE0}" type="presParOf" srcId="{B4C344AA-9B58-4C6B-A9ED-E383ED317D02}" destId="{ABC6B0ED-04FE-4C0E-94F9-6040FE285CCE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4379-E299-4302-81C9-87B70ABF63CE}">
      <dsp:nvSpPr>
        <dsp:cNvPr id="0" name=""/>
        <dsp:cNvSpPr/>
      </dsp:nvSpPr>
      <dsp:spPr>
        <a:xfrm>
          <a:off x="3968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E214A-958B-48A0-933A-D670C5081D23}">
      <dsp:nvSpPr>
        <dsp:cNvPr id="0" name=""/>
        <dsp:cNvSpPr/>
      </dsp:nvSpPr>
      <dsp:spPr>
        <a:xfrm flipV="1">
          <a:off x="146928" y="533070"/>
          <a:ext cx="48755" cy="161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C5AC9-30CA-42FC-8CC4-ECB999F626C1}">
      <dsp:nvSpPr>
        <dsp:cNvPr id="0" name=""/>
        <dsp:cNvSpPr/>
      </dsp:nvSpPr>
      <dsp:spPr>
        <a:xfrm>
          <a:off x="126999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E7B7-F07C-4789-AA0A-F08B331D7439}">
      <dsp:nvSpPr>
        <dsp:cNvPr id="0" name=""/>
        <dsp:cNvSpPr/>
      </dsp:nvSpPr>
      <dsp:spPr>
        <a:xfrm>
          <a:off x="3968" y="248708"/>
          <a:ext cx="2460625" cy="49212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Fonte de Dados</a:t>
          </a:r>
          <a:endParaRPr lang="pt-BR" sz="2500" kern="1200" dirty="0"/>
        </a:p>
      </dsp:txBody>
      <dsp:txXfrm>
        <a:off x="3968" y="248708"/>
        <a:ext cx="2460625" cy="492125"/>
      </dsp:txXfrm>
    </dsp:sp>
    <dsp:sp modelId="{A4F5F474-AB64-42B3-9870-87DD53A97CD1}">
      <dsp:nvSpPr>
        <dsp:cNvPr id="0" name=""/>
        <dsp:cNvSpPr/>
      </dsp:nvSpPr>
      <dsp:spPr>
        <a:xfrm>
          <a:off x="2833687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A5A49-00EE-4EB1-93CE-377C87034E82}">
      <dsp:nvSpPr>
        <dsp:cNvPr id="0" name=""/>
        <dsp:cNvSpPr/>
      </dsp:nvSpPr>
      <dsp:spPr>
        <a:xfrm flipH="1" flipV="1">
          <a:off x="2988050" y="432478"/>
          <a:ext cx="53950" cy="235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841FE-B979-40DD-8D14-28621D217153}">
      <dsp:nvSpPr>
        <dsp:cNvPr id="0" name=""/>
        <dsp:cNvSpPr/>
      </dsp:nvSpPr>
      <dsp:spPr>
        <a:xfrm>
          <a:off x="2956718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B88B8-3ADA-406E-9D6F-FDBC46B19CF6}">
      <dsp:nvSpPr>
        <dsp:cNvPr id="0" name=""/>
        <dsp:cNvSpPr/>
      </dsp:nvSpPr>
      <dsp:spPr>
        <a:xfrm>
          <a:off x="2833687" y="248708"/>
          <a:ext cx="2460625" cy="49212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ETL</a:t>
          </a:r>
          <a:endParaRPr lang="pt-BR" sz="2500" kern="1200" dirty="0"/>
        </a:p>
      </dsp:txBody>
      <dsp:txXfrm>
        <a:off x="2833687" y="248708"/>
        <a:ext cx="2460625" cy="492125"/>
      </dsp:txXfrm>
    </dsp:sp>
    <dsp:sp modelId="{19B04DED-43EF-4A6B-A235-D45077EC9EE7}">
      <dsp:nvSpPr>
        <dsp:cNvPr id="0" name=""/>
        <dsp:cNvSpPr/>
      </dsp:nvSpPr>
      <dsp:spPr>
        <a:xfrm>
          <a:off x="5663406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2CC64-7D9B-4B8C-B655-12DAD25B8E26}">
      <dsp:nvSpPr>
        <dsp:cNvPr id="0" name=""/>
        <dsp:cNvSpPr/>
      </dsp:nvSpPr>
      <dsp:spPr>
        <a:xfrm flipH="1" flipV="1">
          <a:off x="5876739" y="512072"/>
          <a:ext cx="45727" cy="1673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ACB49-E06E-41A2-A736-D307C1E659DC}">
      <dsp:nvSpPr>
        <dsp:cNvPr id="0" name=""/>
        <dsp:cNvSpPr/>
      </dsp:nvSpPr>
      <dsp:spPr>
        <a:xfrm>
          <a:off x="5786437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B0ED-04FE-4C0E-94F9-6040FE285CCE}">
      <dsp:nvSpPr>
        <dsp:cNvPr id="0" name=""/>
        <dsp:cNvSpPr/>
      </dsp:nvSpPr>
      <dsp:spPr>
        <a:xfrm>
          <a:off x="5663406" y="248708"/>
          <a:ext cx="2460625" cy="4921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Resultados BI</a:t>
          </a:r>
          <a:endParaRPr lang="pt-BR" sz="2500" kern="1200" dirty="0"/>
        </a:p>
      </dsp:txBody>
      <dsp:txXfrm>
        <a:off x="5663406" y="248708"/>
        <a:ext cx="2460625" cy="49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5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51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3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3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E5DC-2643-4C86-8203-A9823E1BFAF1}" type="datetimeFigureOut">
              <a:rPr lang="pt-BR" smtClean="0"/>
              <a:t>17/01/2020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98EC-B53D-4B8F-AD8D-B6240FAEA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392415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255" y="2411060"/>
            <a:ext cx="1158009" cy="11855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14880" y="2041728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Arquivos CSV Mensais</a:t>
            </a:r>
            <a:endParaRPr lang="pt-BR" dirty="0"/>
          </a:p>
        </p:txBody>
      </p:sp>
      <p:sp>
        <p:nvSpPr>
          <p:cNvPr id="8" name="Cilindro 7"/>
          <p:cNvSpPr/>
          <p:nvPr/>
        </p:nvSpPr>
        <p:spPr>
          <a:xfrm>
            <a:off x="2713216" y="4845042"/>
            <a:ext cx="1024128" cy="8277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14880" y="3951531"/>
            <a:ext cx="276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 </a:t>
            </a:r>
            <a:r>
              <a:rPr lang="pt-BR" dirty="0" err="1" smtClean="0"/>
              <a:t>Postgres</a:t>
            </a:r>
            <a:endParaRPr lang="pt-BR" dirty="0" smtClean="0"/>
          </a:p>
          <a:p>
            <a:r>
              <a:rPr lang="pt-BR" dirty="0" smtClean="0"/>
              <a:t>CNPJ Favorecidos</a:t>
            </a:r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2455527" y="247257"/>
            <a:ext cx="7280945" cy="5080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Fluxo de Dados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2555" y="3951531"/>
            <a:ext cx="2167445" cy="1433848"/>
          </a:xfrm>
          <a:prstGeom prst="rect">
            <a:avLst/>
          </a:prstGeom>
        </p:spPr>
      </p:pic>
      <p:sp>
        <p:nvSpPr>
          <p:cNvPr id="12" name="Cilindro 11"/>
          <p:cNvSpPr/>
          <p:nvPr/>
        </p:nvSpPr>
        <p:spPr>
          <a:xfrm>
            <a:off x="8459216" y="2411060"/>
            <a:ext cx="1024128" cy="8277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61280" y="2411060"/>
            <a:ext cx="262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Carga dos Dados 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Carga dos Dados dos Favorecidos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5496" y="1990190"/>
            <a:ext cx="25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DW – Transações CPGF</a:t>
            </a:r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8864949" y="3419194"/>
            <a:ext cx="211328" cy="350521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017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Fidelis</dc:creator>
  <cp:lastModifiedBy>Daniel Fidelis</cp:lastModifiedBy>
  <cp:revision>9</cp:revision>
  <dcterms:created xsi:type="dcterms:W3CDTF">2020-01-17T20:21:28Z</dcterms:created>
  <dcterms:modified xsi:type="dcterms:W3CDTF">2020-01-17T22:03:00Z</dcterms:modified>
</cp:coreProperties>
</file>