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sldIdLst>
    <p:sldId id="270" r:id="rId5"/>
    <p:sldId id="267" r:id="rId6"/>
    <p:sldId id="274" r:id="rId7"/>
    <p:sldId id="269" r:id="rId8"/>
    <p:sldId id="273" r:id="rId9"/>
    <p:sldId id="272" r:id="rId10"/>
    <p:sldId id="275" r:id="rId11"/>
    <p:sldId id="276" r:id="rId12"/>
    <p:sldId id="277" r:id="rId13"/>
    <p:sldId id="278" r:id="rId14"/>
    <p:sldId id="279" r:id="rId15"/>
    <p:sldId id="280" r:id="rId16"/>
    <p:sldId id="282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5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16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444A6-7AE4-E248-882D-D7F8341DE212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A6E73-EBBD-4641-87B2-84D38D2B1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88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394572"/>
            <a:ext cx="7772400" cy="23876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874247"/>
            <a:ext cx="6858000" cy="32060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latin typeface="Roboto Slab" pitchFamily="2" charset="0"/>
                <a:ea typeface="Roboto Slab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A4B7222A-A543-2540-BBF3-D4AE56BC95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5286927"/>
            <a:ext cx="3390900" cy="304800"/>
          </a:xfrm>
        </p:spPr>
        <p:txBody>
          <a:bodyPr/>
          <a:lstStyle>
            <a:lvl1pPr marL="0" indent="0">
              <a:buFontTx/>
              <a:buNone/>
              <a:defRPr sz="1800" b="0" i="0">
                <a:latin typeface="Roboto Slab Thin" pitchFamily="2" charset="0"/>
                <a:ea typeface="Roboto Slab Thin" pitchFamily="2" charset="0"/>
              </a:defRPr>
            </a:lvl1pPr>
          </a:lstStyle>
          <a:p>
            <a:pPr lvl="0"/>
            <a:fld id="{B596A201-048A-C141-A582-DD7DC5F06E81}" type="datetime2">
              <a:rPr lang="en-US" smtClean="0"/>
              <a:t>Monday, August 26, 2019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EC7F69-72DB-9948-A6E6-FDD8EF0061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05510" y="5410708"/>
            <a:ext cx="1691640" cy="144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3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E780-AC28-6146-93E3-BD2FB832ED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770023"/>
            <a:ext cx="7886700" cy="3898233"/>
          </a:xfrm>
        </p:spPr>
        <p:txBody>
          <a:bodyPr anchor="b">
            <a:noAutofit/>
          </a:bodyPr>
          <a:lstStyle>
            <a:lvl1pPr>
              <a:defRPr sz="72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509A5-B565-F043-AC72-F87BB983C2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2F7DFF70-F2C8-EA47-875C-38638D58C1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C52AB91-D594-454B-96BD-792D34A93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4908638"/>
            <a:ext cx="7886700" cy="657976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86B6B3-7B80-B148-BFBD-01E56D982C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510" y="5410708"/>
            <a:ext cx="1691640" cy="1447292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891E4-CDBF-8649-AC1C-879AAE2B727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6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E780-AC28-6146-93E3-BD2FB832ED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770023"/>
            <a:ext cx="7886700" cy="3898233"/>
          </a:xfrm>
        </p:spPr>
        <p:txBody>
          <a:bodyPr anchor="b">
            <a:noAutofit/>
          </a:bodyPr>
          <a:lstStyle>
            <a:lvl1pPr>
              <a:defRPr sz="72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509A5-B565-F043-AC72-F87BB983C2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7DFF70-F2C8-EA47-875C-38638D58C1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C52AB91-D594-454B-96BD-792D34A93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4908638"/>
            <a:ext cx="7886700" cy="657976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A299DA-B2CE-484A-9B32-C37E1FCA1505}"/>
              </a:ext>
            </a:extLst>
          </p:cNvPr>
          <p:cNvSpPr txBox="1"/>
          <p:nvPr userDrawn="1"/>
        </p:nvSpPr>
        <p:spPr>
          <a:xfrm>
            <a:off x="1973179" y="64970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DC6189-EE84-BD49-8AD6-D5F033FDD2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510" y="5410708"/>
            <a:ext cx="1691640" cy="1447292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7A6CC8A-F25B-4148-8749-DC7D87EE571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36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E780-AC28-6146-93E3-BD2FB832ED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770023"/>
            <a:ext cx="7886700" cy="3898233"/>
          </a:xfrm>
        </p:spPr>
        <p:txBody>
          <a:bodyPr anchor="b">
            <a:noAutofit/>
          </a:bodyPr>
          <a:lstStyle>
            <a:lvl1pPr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509A5-B565-F043-AC72-F87BB983C2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7DFF70-F2C8-EA47-875C-38638D58C1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C52AB91-D594-454B-96BD-792D34A93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4908638"/>
            <a:ext cx="7886700" cy="657976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accent3"/>
                </a:solidFill>
                <a:latin typeface="Roboto Slab" pitchFamily="2" charset="0"/>
                <a:ea typeface="Roboto Slab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86B6B3-7B80-B148-BFBD-01E56D982C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510" y="5410708"/>
            <a:ext cx="1691640" cy="14472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A299DA-B2CE-484A-9B32-C37E1FCA1505}"/>
              </a:ext>
            </a:extLst>
          </p:cNvPr>
          <p:cNvSpPr txBox="1"/>
          <p:nvPr userDrawn="1"/>
        </p:nvSpPr>
        <p:spPr>
          <a:xfrm>
            <a:off x="1973179" y="64970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6013873-4C5D-0342-A2B7-8C5A11BA493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69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E780-AC28-6146-93E3-BD2FB832ED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770023"/>
            <a:ext cx="7886700" cy="3898233"/>
          </a:xfrm>
        </p:spPr>
        <p:txBody>
          <a:bodyPr anchor="b">
            <a:noAutofit/>
          </a:bodyPr>
          <a:lstStyle>
            <a:lvl1pPr>
              <a:defRPr sz="72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509A5-B565-F043-AC72-F87BB983C2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7DFF70-F2C8-EA47-875C-38638D58C1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C52AB91-D594-454B-96BD-792D34A93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4908638"/>
            <a:ext cx="7886700" cy="657976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86B6B3-7B80-B148-BFBD-01E56D982C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510" y="5410708"/>
            <a:ext cx="1691640" cy="14472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A299DA-B2CE-484A-9B32-C37E1FCA1505}"/>
              </a:ext>
            </a:extLst>
          </p:cNvPr>
          <p:cNvSpPr txBox="1"/>
          <p:nvPr userDrawn="1"/>
        </p:nvSpPr>
        <p:spPr>
          <a:xfrm>
            <a:off x="1973179" y="64970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2ED67B6-B17D-CD41-BF29-E3046A8D9E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87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53AA-C53C-8146-B383-94F3833345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1878212"/>
            <a:ext cx="7886700" cy="1625235"/>
          </a:xfrm>
        </p:spPr>
        <p:txBody>
          <a:bodyPr anchor="b"/>
          <a:lstStyle>
            <a:lvl1pPr>
              <a:defRPr b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Quote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E5BA1-60A6-474E-AC2C-77FC38FFE1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7DFF70-F2C8-EA47-875C-38638D58C1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1DE5CC5B-EE45-534F-85F7-54A86F7D4D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3914321"/>
            <a:ext cx="6705600" cy="2006715"/>
          </a:xfrm>
        </p:spPr>
        <p:txBody>
          <a:bodyPr/>
          <a:lstStyle>
            <a:lvl1pPr marL="0" indent="0" fontAlgn="t">
              <a:lnSpc>
                <a:spcPct val="100000"/>
              </a:lnSpc>
              <a:buFontTx/>
              <a:buNone/>
              <a:defRPr>
                <a:solidFill>
                  <a:schemeClr val="accent6"/>
                </a:solidFill>
              </a:defRPr>
            </a:lvl1pPr>
            <a:lvl2pPr marL="457200" indent="0" fontAlgn="t">
              <a:lnSpc>
                <a:spcPct val="100000"/>
              </a:lnSpc>
              <a:buFontTx/>
              <a:buNone/>
              <a:defRPr>
                <a:solidFill>
                  <a:schemeClr val="accent6"/>
                </a:solidFill>
              </a:defRPr>
            </a:lvl2pPr>
            <a:lvl3pPr marL="914400" indent="0" fontAlgn="t">
              <a:lnSpc>
                <a:spcPct val="100000"/>
              </a:lnSpc>
              <a:buFontTx/>
              <a:buNone/>
              <a:defRPr>
                <a:solidFill>
                  <a:schemeClr val="accent6"/>
                </a:solidFill>
              </a:defRPr>
            </a:lvl3pPr>
            <a:lvl4pPr marL="1371600" indent="0" fontAlgn="t">
              <a:lnSpc>
                <a:spcPct val="100000"/>
              </a:lnSpc>
              <a:buFontTx/>
              <a:buNone/>
              <a:defRPr>
                <a:solidFill>
                  <a:schemeClr val="accent6"/>
                </a:solidFill>
              </a:defRPr>
            </a:lvl4pPr>
            <a:lvl5pPr marL="1828800" indent="0" fontAlgn="t">
              <a:lnSpc>
                <a:spcPct val="100000"/>
              </a:lnSpc>
              <a:buFontTx/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EF083F-46FA-0B4B-B649-7AB08B475A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8650" y="632093"/>
            <a:ext cx="1171161" cy="8108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3AA69D-4A34-1D40-9DDD-05DE53AD1B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05510" y="5410708"/>
            <a:ext cx="1691640" cy="144729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15BD0-5811-3D45-AE68-5C0B77503CC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22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53AA-C53C-8146-B383-94F3833345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1878212"/>
            <a:ext cx="7886700" cy="1625235"/>
          </a:xfrm>
        </p:spPr>
        <p:txBody>
          <a:bodyPr anchor="b"/>
          <a:lstStyle>
            <a:lvl1pPr>
              <a:defRPr b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Quote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E5BA1-60A6-474E-AC2C-77FC38FFE1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7DFF70-F2C8-EA47-875C-38638D58C1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1DE5CC5B-EE45-534F-85F7-54A86F7D4D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3914321"/>
            <a:ext cx="6705600" cy="2006715"/>
          </a:xfrm>
        </p:spPr>
        <p:txBody>
          <a:bodyPr/>
          <a:lstStyle>
            <a:lvl1pPr marL="0" indent="0" fontAlgn="t">
              <a:lnSpc>
                <a:spcPct val="100000"/>
              </a:lnSpc>
              <a:buFontTx/>
              <a:buNone/>
              <a:defRPr>
                <a:solidFill>
                  <a:schemeClr val="accent6"/>
                </a:solidFill>
              </a:defRPr>
            </a:lvl1pPr>
            <a:lvl2pPr marL="457200" indent="0" fontAlgn="t">
              <a:lnSpc>
                <a:spcPct val="100000"/>
              </a:lnSpc>
              <a:buFontTx/>
              <a:buNone/>
              <a:defRPr>
                <a:solidFill>
                  <a:schemeClr val="accent6"/>
                </a:solidFill>
              </a:defRPr>
            </a:lvl2pPr>
            <a:lvl3pPr marL="914400" indent="0" fontAlgn="t">
              <a:lnSpc>
                <a:spcPct val="100000"/>
              </a:lnSpc>
              <a:buFontTx/>
              <a:buNone/>
              <a:defRPr>
                <a:solidFill>
                  <a:schemeClr val="accent6"/>
                </a:solidFill>
              </a:defRPr>
            </a:lvl3pPr>
            <a:lvl4pPr marL="1371600" indent="0" fontAlgn="t">
              <a:lnSpc>
                <a:spcPct val="100000"/>
              </a:lnSpc>
              <a:buFontTx/>
              <a:buNone/>
              <a:defRPr>
                <a:solidFill>
                  <a:schemeClr val="accent6"/>
                </a:solidFill>
              </a:defRPr>
            </a:lvl4pPr>
            <a:lvl5pPr marL="1828800" indent="0" fontAlgn="t">
              <a:lnSpc>
                <a:spcPct val="100000"/>
              </a:lnSpc>
              <a:buFontTx/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CB4784-B6E5-1345-A63F-380EE7FF71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32093"/>
            <a:ext cx="1171161" cy="8108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CE1A91-CCBE-5241-92DB-482F730714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05510" y="5410708"/>
            <a:ext cx="1691640" cy="144729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5244E-2F0A-3741-8D65-8B9777A9E2C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02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53AA-C53C-8146-B383-94F3833345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1878212"/>
            <a:ext cx="7886700" cy="1625235"/>
          </a:xfrm>
        </p:spPr>
        <p:txBody>
          <a:bodyPr anchor="b"/>
          <a:lstStyle>
            <a:lvl1pPr>
              <a:defRPr b="0">
                <a:solidFill>
                  <a:schemeClr val="accent3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Quote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E5BA1-60A6-474E-AC2C-77FC38FFE1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F7DFF70-F2C8-EA47-875C-38638D58C1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1DE5CC5B-EE45-534F-85F7-54A86F7D4D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3914321"/>
            <a:ext cx="6705600" cy="2006715"/>
          </a:xfrm>
        </p:spPr>
        <p:txBody>
          <a:bodyPr/>
          <a:lstStyle>
            <a:lvl1pPr marL="0" indent="0" fontAlgn="t">
              <a:lnSpc>
                <a:spcPct val="100000"/>
              </a:lnSpc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 fontAlgn="t">
              <a:lnSpc>
                <a:spcPct val="100000"/>
              </a:lnSpc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 fontAlgn="t">
              <a:lnSpc>
                <a:spcPct val="100000"/>
              </a:lnSpc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 fontAlgn="t">
              <a:lnSpc>
                <a:spcPct val="100000"/>
              </a:lnSpc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 fontAlgn="t">
              <a:lnSpc>
                <a:spcPct val="100000"/>
              </a:lnSpc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EF083F-46FA-0B4B-B649-7AB08B475A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8650" y="632093"/>
            <a:ext cx="1171161" cy="8108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2D9A7A-98EF-AB4A-9E12-5D50ABF220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05510" y="5410708"/>
            <a:ext cx="1691640" cy="144729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60903-1FFE-1742-A40A-EDDFC9E99D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37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53AA-C53C-8146-B383-94F3833345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1878212"/>
            <a:ext cx="7886700" cy="1625235"/>
          </a:xfrm>
        </p:spPr>
        <p:txBody>
          <a:bodyPr anchor="b"/>
          <a:lstStyle>
            <a:lvl1pPr>
              <a:defRPr b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Quote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E5BA1-60A6-474E-AC2C-77FC38FFE1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7DFF70-F2C8-EA47-875C-38638D58C1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1DE5CC5B-EE45-534F-85F7-54A86F7D4D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3914321"/>
            <a:ext cx="6705600" cy="2006715"/>
          </a:xfrm>
        </p:spPr>
        <p:txBody>
          <a:bodyPr/>
          <a:lstStyle>
            <a:lvl1pPr marL="0" indent="0" fontAlgn="t">
              <a:lnSpc>
                <a:spcPct val="100000"/>
              </a:lnSpc>
              <a:buFontTx/>
              <a:buNone/>
              <a:defRPr>
                <a:solidFill>
                  <a:schemeClr val="accent6"/>
                </a:solidFill>
              </a:defRPr>
            </a:lvl1pPr>
            <a:lvl2pPr marL="457200" indent="0" fontAlgn="t">
              <a:lnSpc>
                <a:spcPct val="100000"/>
              </a:lnSpc>
              <a:buFontTx/>
              <a:buNone/>
              <a:defRPr>
                <a:solidFill>
                  <a:schemeClr val="accent6"/>
                </a:solidFill>
              </a:defRPr>
            </a:lvl2pPr>
            <a:lvl3pPr marL="914400" indent="0" fontAlgn="t">
              <a:lnSpc>
                <a:spcPct val="100000"/>
              </a:lnSpc>
              <a:buFontTx/>
              <a:buNone/>
              <a:defRPr>
                <a:solidFill>
                  <a:schemeClr val="accent6"/>
                </a:solidFill>
              </a:defRPr>
            </a:lvl3pPr>
            <a:lvl4pPr marL="1371600" indent="0" fontAlgn="t">
              <a:lnSpc>
                <a:spcPct val="100000"/>
              </a:lnSpc>
              <a:buFontTx/>
              <a:buNone/>
              <a:defRPr>
                <a:solidFill>
                  <a:schemeClr val="accent6"/>
                </a:solidFill>
              </a:defRPr>
            </a:lvl4pPr>
            <a:lvl5pPr marL="1828800" indent="0" fontAlgn="t">
              <a:lnSpc>
                <a:spcPct val="100000"/>
              </a:lnSpc>
              <a:buFontTx/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CB4784-B6E5-1345-A63F-380EE7FF71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32093"/>
            <a:ext cx="1171161" cy="8108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5A6EED-CE35-1F40-942A-331F7CC2B9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05510" y="5410708"/>
            <a:ext cx="1691640" cy="144729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CDD5D-E473-C542-B1E0-C4096F1BFB4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30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53AA-C53C-8146-B383-94F3833345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1878212"/>
            <a:ext cx="7886700" cy="1625235"/>
          </a:xfrm>
        </p:spPr>
        <p:txBody>
          <a:bodyPr anchor="b"/>
          <a:lstStyle>
            <a:lvl1pPr>
              <a:defRPr b="0">
                <a:solidFill>
                  <a:schemeClr val="accent3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Quote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E5BA1-60A6-474E-AC2C-77FC38FFE1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2F7DFF70-F2C8-EA47-875C-38638D58C1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1DE5CC5B-EE45-534F-85F7-54A86F7D4D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3914321"/>
            <a:ext cx="6705600" cy="2006715"/>
          </a:xfrm>
        </p:spPr>
        <p:txBody>
          <a:bodyPr/>
          <a:lstStyle>
            <a:lvl1pPr marL="0" indent="0" fontAlgn="t">
              <a:lnSpc>
                <a:spcPct val="100000"/>
              </a:lnSpc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 fontAlgn="t">
              <a:lnSpc>
                <a:spcPct val="100000"/>
              </a:lnSpc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 fontAlgn="t">
              <a:lnSpc>
                <a:spcPct val="100000"/>
              </a:lnSpc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 fontAlgn="t">
              <a:lnSpc>
                <a:spcPct val="100000"/>
              </a:lnSpc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 fontAlgn="t">
              <a:lnSpc>
                <a:spcPct val="100000"/>
              </a:lnSpc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EF083F-46FA-0B4B-B649-7AB08B475A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8650" y="632093"/>
            <a:ext cx="1171161" cy="8108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2D9A7A-98EF-AB4A-9E12-5D50ABF220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05510" y="5410708"/>
            <a:ext cx="1691640" cy="144729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1F937-BADE-ED4F-81F7-D44E3591391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3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53AA-C53C-8146-B383-94F3833345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1878212"/>
            <a:ext cx="7886700" cy="1625235"/>
          </a:xfrm>
        </p:spPr>
        <p:txBody>
          <a:bodyPr anchor="b"/>
          <a:lstStyle>
            <a:lvl1pPr>
              <a:defRPr b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Quote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E5BA1-60A6-474E-AC2C-77FC38FFE1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7DFF70-F2C8-EA47-875C-38638D58C1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1DE5CC5B-EE45-534F-85F7-54A86F7D4D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3914321"/>
            <a:ext cx="6705600" cy="2006715"/>
          </a:xfrm>
        </p:spPr>
        <p:txBody>
          <a:bodyPr/>
          <a:lstStyle>
            <a:lvl1pPr marL="0" indent="0" fontAlgn="t">
              <a:lnSpc>
                <a:spcPct val="100000"/>
              </a:lnSpc>
              <a:buFontTx/>
              <a:buNone/>
              <a:defRPr>
                <a:solidFill>
                  <a:schemeClr val="accent6"/>
                </a:solidFill>
              </a:defRPr>
            </a:lvl1pPr>
            <a:lvl2pPr marL="457200" indent="0" fontAlgn="t">
              <a:lnSpc>
                <a:spcPct val="100000"/>
              </a:lnSpc>
              <a:buFontTx/>
              <a:buNone/>
              <a:defRPr>
                <a:solidFill>
                  <a:schemeClr val="accent6"/>
                </a:solidFill>
              </a:defRPr>
            </a:lvl2pPr>
            <a:lvl3pPr marL="914400" indent="0" fontAlgn="t">
              <a:lnSpc>
                <a:spcPct val="100000"/>
              </a:lnSpc>
              <a:buFontTx/>
              <a:buNone/>
              <a:defRPr>
                <a:solidFill>
                  <a:schemeClr val="accent6"/>
                </a:solidFill>
              </a:defRPr>
            </a:lvl3pPr>
            <a:lvl4pPr marL="1371600" indent="0" fontAlgn="t">
              <a:lnSpc>
                <a:spcPct val="100000"/>
              </a:lnSpc>
              <a:buFontTx/>
              <a:buNone/>
              <a:defRPr>
                <a:solidFill>
                  <a:schemeClr val="accent6"/>
                </a:solidFill>
              </a:defRPr>
            </a:lvl4pPr>
            <a:lvl5pPr marL="1828800" indent="0" fontAlgn="t">
              <a:lnSpc>
                <a:spcPct val="100000"/>
              </a:lnSpc>
              <a:buFontTx/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CB4784-B6E5-1345-A63F-380EE7FF71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32093"/>
            <a:ext cx="1171161" cy="8108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3AD4C6-016E-3949-A076-99D78E31F7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05510" y="5410708"/>
            <a:ext cx="1691640" cy="144729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016A7-31D5-AA48-9870-374B26719B1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3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394572"/>
            <a:ext cx="7772400" cy="23876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874247"/>
            <a:ext cx="6858000" cy="32060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latin typeface="Roboto Slab" pitchFamily="2" charset="0"/>
                <a:ea typeface="Roboto Slab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A4B7222A-A543-2540-BBF3-D4AE56BC95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5286927"/>
            <a:ext cx="3390900" cy="304800"/>
          </a:xfrm>
        </p:spPr>
        <p:txBody>
          <a:bodyPr/>
          <a:lstStyle>
            <a:lvl1pPr marL="0" indent="0">
              <a:buFontTx/>
              <a:buNone/>
              <a:defRPr sz="1800" b="0" i="0">
                <a:latin typeface="Roboto Slab Thin" pitchFamily="2" charset="0"/>
                <a:ea typeface="Roboto Slab Thin" pitchFamily="2" charset="0"/>
              </a:defRPr>
            </a:lvl1pPr>
          </a:lstStyle>
          <a:p>
            <a:pPr lvl="0"/>
            <a:fld id="{B596A201-048A-C141-A582-DD7DC5F06E81}" type="datetime2">
              <a:rPr lang="en-US" smtClean="0"/>
              <a:t>Monday, August 26, 2019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EC7F69-72DB-9948-A6E6-FDD8EF0061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05510" y="5410708"/>
            <a:ext cx="1691640" cy="144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51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1183C-3A6A-5544-8F39-CD58A77CE7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2F7DFF70-F2C8-EA47-875C-38638D58C1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D004648-0B5D-D844-9764-B5B9AD3720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649" y="0"/>
            <a:ext cx="6891337" cy="5162461"/>
          </a:xfrm>
          <a:solidFill>
            <a:schemeClr val="bg2"/>
          </a:solidFill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BE27B-BEFA-E64B-9E52-8ECF1CB7576B}"/>
              </a:ext>
            </a:extLst>
          </p:cNvPr>
          <p:cNvSpPr/>
          <p:nvPr userDrawn="1"/>
        </p:nvSpPr>
        <p:spPr>
          <a:xfrm>
            <a:off x="2908610" y="3399183"/>
            <a:ext cx="5867401" cy="34588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CFEE3DC-492D-F24C-863D-EB2BA427B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8785" y="4337919"/>
            <a:ext cx="5040857" cy="2495851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DC92E16-C969-7843-8AA7-55B88E5295A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288786" y="3773938"/>
            <a:ext cx="5040856" cy="388530"/>
          </a:xfrm>
        </p:spPr>
        <p:txBody>
          <a:bodyPr anchor="b"/>
          <a:lstStyle>
            <a:lvl1pPr marL="0" indent="0" fontAlgn="t">
              <a:buNone/>
              <a:defRPr sz="2200" b="1" i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44F3EA-0B8B-9042-B7E3-994AC7E912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510" y="5410708"/>
            <a:ext cx="1691640" cy="144729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1B0F43-3504-384C-906B-7969783573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477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1183C-3A6A-5544-8F39-CD58A77CE7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2F7DFF70-F2C8-EA47-875C-38638D58C1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D004648-0B5D-D844-9764-B5B9AD3720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5813" y="0"/>
            <a:ext cx="6891337" cy="5162461"/>
          </a:xfrm>
          <a:solidFill>
            <a:schemeClr val="bg2"/>
          </a:solidFill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BE27B-BEFA-E64B-9E52-8ECF1CB7576B}"/>
              </a:ext>
            </a:extLst>
          </p:cNvPr>
          <p:cNvSpPr/>
          <p:nvPr userDrawn="1"/>
        </p:nvSpPr>
        <p:spPr>
          <a:xfrm>
            <a:off x="628650" y="3399183"/>
            <a:ext cx="5867401" cy="34588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CFEE3DC-492D-F24C-863D-EB2BA427B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867" y="4353961"/>
            <a:ext cx="5040857" cy="2495851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DC92E16-C969-7843-8AA7-55B88E5295A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024868" y="3789980"/>
            <a:ext cx="5040856" cy="388530"/>
          </a:xfrm>
        </p:spPr>
        <p:txBody>
          <a:bodyPr anchor="b"/>
          <a:lstStyle>
            <a:lvl1pPr marL="0" indent="0" fontAlgn="t">
              <a:buNone/>
              <a:defRPr sz="2200" b="1" i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44F3EA-0B8B-9042-B7E3-994AC7E912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510" y="5410708"/>
            <a:ext cx="1691640" cy="144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050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1183C-3A6A-5544-8F39-CD58A77CE7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2F7DFF70-F2C8-EA47-875C-38638D58C1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D004648-0B5D-D844-9764-B5B9AD3720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649" y="0"/>
            <a:ext cx="6891337" cy="5162461"/>
          </a:xfrm>
          <a:solidFill>
            <a:schemeClr val="bg2"/>
          </a:solidFill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BE27B-BEFA-E64B-9E52-8ECF1CB7576B}"/>
              </a:ext>
            </a:extLst>
          </p:cNvPr>
          <p:cNvSpPr/>
          <p:nvPr userDrawn="1"/>
        </p:nvSpPr>
        <p:spPr>
          <a:xfrm>
            <a:off x="2908610" y="3399183"/>
            <a:ext cx="5867401" cy="34588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CFEE3DC-492D-F24C-863D-EB2BA427B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4827" y="4353961"/>
            <a:ext cx="5040857" cy="2495851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DC92E16-C969-7843-8AA7-55B88E5295A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304828" y="3789980"/>
            <a:ext cx="5040856" cy="388530"/>
          </a:xfrm>
        </p:spPr>
        <p:txBody>
          <a:bodyPr anchor="b"/>
          <a:lstStyle>
            <a:lvl1pPr marL="0" indent="0" fontAlgn="t">
              <a:buNone/>
              <a:defRPr sz="2200" b="1" i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44F3EA-0B8B-9042-B7E3-994AC7E912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510" y="5410708"/>
            <a:ext cx="1691640" cy="144729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E0EC52-FDA1-5546-A2D6-661E1E04A2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8098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1183C-3A6A-5544-8F39-CD58A77CE7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2F7DFF70-F2C8-EA47-875C-38638D58C1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D004648-0B5D-D844-9764-B5B9AD3720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5813" y="0"/>
            <a:ext cx="6891337" cy="5162461"/>
          </a:xfrm>
          <a:solidFill>
            <a:schemeClr val="bg2"/>
          </a:solidFill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BE27B-BEFA-E64B-9E52-8ECF1CB7576B}"/>
              </a:ext>
            </a:extLst>
          </p:cNvPr>
          <p:cNvSpPr/>
          <p:nvPr userDrawn="1"/>
        </p:nvSpPr>
        <p:spPr>
          <a:xfrm>
            <a:off x="628650" y="3399183"/>
            <a:ext cx="5867401" cy="34588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CFEE3DC-492D-F24C-863D-EB2BA427B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867" y="4353961"/>
            <a:ext cx="5040857" cy="2495851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DC92E16-C969-7843-8AA7-55B88E5295A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024868" y="3789980"/>
            <a:ext cx="5040856" cy="388530"/>
          </a:xfrm>
        </p:spPr>
        <p:txBody>
          <a:bodyPr anchor="b"/>
          <a:lstStyle>
            <a:lvl1pPr marL="0" indent="0" fontAlgn="t">
              <a:buNone/>
              <a:defRPr sz="2200" b="1" i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44F3EA-0B8B-9042-B7E3-994AC7E912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510" y="5410708"/>
            <a:ext cx="1691640" cy="144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978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1183C-3A6A-5544-8F39-CD58A77CE7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2F7DFF70-F2C8-EA47-875C-38638D58C1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D004648-0B5D-D844-9764-B5B9AD3720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649" y="0"/>
            <a:ext cx="6891337" cy="5162461"/>
          </a:xfrm>
          <a:solidFill>
            <a:schemeClr val="bg2"/>
          </a:solidFill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BE27B-BEFA-E64B-9E52-8ECF1CB7576B}"/>
              </a:ext>
            </a:extLst>
          </p:cNvPr>
          <p:cNvSpPr/>
          <p:nvPr userDrawn="1"/>
        </p:nvSpPr>
        <p:spPr>
          <a:xfrm>
            <a:off x="2908610" y="3399183"/>
            <a:ext cx="5867401" cy="34588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CFEE3DC-492D-F24C-863D-EB2BA427B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4827" y="4353961"/>
            <a:ext cx="5040857" cy="2495851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DC92E16-C969-7843-8AA7-55B88E5295A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304828" y="3789980"/>
            <a:ext cx="5040856" cy="388530"/>
          </a:xfrm>
        </p:spPr>
        <p:txBody>
          <a:bodyPr anchor="b"/>
          <a:lstStyle>
            <a:lvl1pPr marL="0" indent="0" fontAlgn="t">
              <a:buNone/>
              <a:defRPr sz="2200" b="1" i="0">
                <a:solidFill>
                  <a:schemeClr val="accent3"/>
                </a:solidFill>
                <a:latin typeface="Roboto Slab" pitchFamily="2" charset="0"/>
                <a:ea typeface="Roboto Slab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44F3EA-0B8B-9042-B7E3-994AC7E912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510" y="5410708"/>
            <a:ext cx="1691640" cy="144729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7044ED-C0CD-8347-AE83-4B5C4EEE43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96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1183C-3A6A-5544-8F39-CD58A77CE7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2F7DFF70-F2C8-EA47-875C-38638D58C1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D004648-0B5D-D844-9764-B5B9AD3720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5813" y="0"/>
            <a:ext cx="6891337" cy="5162461"/>
          </a:xfrm>
          <a:solidFill>
            <a:schemeClr val="bg2"/>
          </a:solidFill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BE27B-BEFA-E64B-9E52-8ECF1CB7576B}"/>
              </a:ext>
            </a:extLst>
          </p:cNvPr>
          <p:cNvSpPr/>
          <p:nvPr userDrawn="1"/>
        </p:nvSpPr>
        <p:spPr>
          <a:xfrm>
            <a:off x="628650" y="3399183"/>
            <a:ext cx="5867401" cy="34588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CFEE3DC-492D-F24C-863D-EB2BA427B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867" y="4353961"/>
            <a:ext cx="5040857" cy="2495851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DC92E16-C969-7843-8AA7-55B88E5295A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024868" y="3789980"/>
            <a:ext cx="5040856" cy="388530"/>
          </a:xfrm>
        </p:spPr>
        <p:txBody>
          <a:bodyPr anchor="b"/>
          <a:lstStyle>
            <a:lvl1pPr marL="0" indent="0" fontAlgn="t">
              <a:buNone/>
              <a:defRPr sz="2200" b="1" i="0">
                <a:solidFill>
                  <a:schemeClr val="accent3"/>
                </a:solidFill>
                <a:latin typeface="Roboto Slab" pitchFamily="2" charset="0"/>
                <a:ea typeface="Roboto Slab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44F3EA-0B8B-9042-B7E3-994AC7E912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510" y="5410708"/>
            <a:ext cx="1691640" cy="144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249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1183C-3A6A-5544-8F39-CD58A77CE7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2F7DFF70-F2C8-EA47-875C-38638D58C1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D004648-0B5D-D844-9764-B5B9AD3720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649" y="0"/>
            <a:ext cx="6891337" cy="5162461"/>
          </a:xfrm>
          <a:solidFill>
            <a:schemeClr val="bg2"/>
          </a:solidFill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BE27B-BEFA-E64B-9E52-8ECF1CB7576B}"/>
              </a:ext>
            </a:extLst>
          </p:cNvPr>
          <p:cNvSpPr/>
          <p:nvPr userDrawn="1"/>
        </p:nvSpPr>
        <p:spPr>
          <a:xfrm>
            <a:off x="2908610" y="3399183"/>
            <a:ext cx="5867401" cy="34588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CFEE3DC-492D-F24C-863D-EB2BA427B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4827" y="4353961"/>
            <a:ext cx="5040857" cy="2495851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DC92E16-C969-7843-8AA7-55B88E5295A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304828" y="3789980"/>
            <a:ext cx="5040856" cy="388530"/>
          </a:xfrm>
        </p:spPr>
        <p:txBody>
          <a:bodyPr anchor="b"/>
          <a:lstStyle>
            <a:lvl1pPr marL="0" indent="0" fontAlgn="t">
              <a:buNone/>
              <a:defRPr sz="2200" b="1" i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55BF2C-678A-674C-B3C4-EE01C4C836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510" y="5410708"/>
            <a:ext cx="1691640" cy="144729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3EF671-4183-FC49-B8BC-05C150C4F8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260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1183C-3A6A-5544-8F39-CD58A77CE7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2F7DFF70-F2C8-EA47-875C-38638D58C1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D004648-0B5D-D844-9764-B5B9AD3720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5813" y="0"/>
            <a:ext cx="6891337" cy="5162461"/>
          </a:xfrm>
          <a:solidFill>
            <a:schemeClr val="bg2"/>
          </a:solidFill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BE27B-BEFA-E64B-9E52-8ECF1CB7576B}"/>
              </a:ext>
            </a:extLst>
          </p:cNvPr>
          <p:cNvSpPr/>
          <p:nvPr userDrawn="1"/>
        </p:nvSpPr>
        <p:spPr>
          <a:xfrm>
            <a:off x="628650" y="3399183"/>
            <a:ext cx="5867401" cy="34588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CFEE3DC-492D-F24C-863D-EB2BA427B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867" y="4353961"/>
            <a:ext cx="5040857" cy="2495851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DC92E16-C969-7843-8AA7-55B88E5295A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024868" y="3789980"/>
            <a:ext cx="5040856" cy="388530"/>
          </a:xfrm>
        </p:spPr>
        <p:txBody>
          <a:bodyPr anchor="b"/>
          <a:lstStyle>
            <a:lvl1pPr marL="0" indent="0" fontAlgn="t">
              <a:buNone/>
              <a:defRPr sz="2200" b="1" i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16224E-BE7F-3749-88D5-21896FEF9A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510" y="5410708"/>
            <a:ext cx="1691640" cy="144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04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1183C-3A6A-5544-8F39-CD58A77CE7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2F7DFF70-F2C8-EA47-875C-38638D58C1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D004648-0B5D-D844-9764-B5B9AD3720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649" y="0"/>
            <a:ext cx="6891337" cy="5162461"/>
          </a:xfrm>
          <a:solidFill>
            <a:schemeClr val="bg2"/>
          </a:solidFill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BE27B-BEFA-E64B-9E52-8ECF1CB7576B}"/>
              </a:ext>
            </a:extLst>
          </p:cNvPr>
          <p:cNvSpPr/>
          <p:nvPr userDrawn="1"/>
        </p:nvSpPr>
        <p:spPr>
          <a:xfrm>
            <a:off x="2908610" y="3399183"/>
            <a:ext cx="5867401" cy="34588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CFEE3DC-492D-F24C-863D-EB2BA427B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4827" y="4353961"/>
            <a:ext cx="5040857" cy="2495851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DC92E16-C969-7843-8AA7-55B88E5295A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304828" y="3789980"/>
            <a:ext cx="5040856" cy="388530"/>
          </a:xfrm>
        </p:spPr>
        <p:txBody>
          <a:bodyPr anchor="b"/>
          <a:lstStyle>
            <a:lvl1pPr marL="0" indent="0" fontAlgn="t">
              <a:buNone/>
              <a:defRPr sz="2200" b="1" i="0">
                <a:solidFill>
                  <a:schemeClr val="accent3"/>
                </a:solidFill>
                <a:latin typeface="Roboto Slab" pitchFamily="2" charset="0"/>
                <a:ea typeface="Roboto Slab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44F3EA-0B8B-9042-B7E3-994AC7E912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510" y="5410708"/>
            <a:ext cx="1691640" cy="144729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683DE3-4EFB-DD47-8698-1062CEB85C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1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1183C-3A6A-5544-8F39-CD58A77CE7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2F7DFF70-F2C8-EA47-875C-38638D58C1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D004648-0B5D-D844-9764-B5B9AD3720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5813" y="0"/>
            <a:ext cx="6891337" cy="5162461"/>
          </a:xfrm>
          <a:solidFill>
            <a:schemeClr val="bg2"/>
          </a:solidFill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BE27B-BEFA-E64B-9E52-8ECF1CB7576B}"/>
              </a:ext>
            </a:extLst>
          </p:cNvPr>
          <p:cNvSpPr/>
          <p:nvPr userDrawn="1"/>
        </p:nvSpPr>
        <p:spPr>
          <a:xfrm>
            <a:off x="628650" y="3399183"/>
            <a:ext cx="5867401" cy="34588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CFEE3DC-492D-F24C-863D-EB2BA427B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867" y="4353961"/>
            <a:ext cx="5040857" cy="2495851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DC92E16-C969-7843-8AA7-55B88E5295A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024868" y="3789980"/>
            <a:ext cx="5040856" cy="388530"/>
          </a:xfrm>
        </p:spPr>
        <p:txBody>
          <a:bodyPr anchor="b"/>
          <a:lstStyle>
            <a:lvl1pPr marL="0" indent="0" fontAlgn="t">
              <a:buNone/>
              <a:defRPr sz="2200" b="1" i="0">
                <a:solidFill>
                  <a:schemeClr val="accent3"/>
                </a:solidFill>
                <a:latin typeface="Roboto Slab" pitchFamily="2" charset="0"/>
                <a:ea typeface="Roboto Slab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44F3EA-0B8B-9042-B7E3-994AC7E912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510" y="5410708"/>
            <a:ext cx="1691640" cy="144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5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ith Sub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15213"/>
            <a:ext cx="7772400" cy="23876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874247"/>
            <a:ext cx="6858000" cy="32060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latin typeface="Roboto Slab" pitchFamily="2" charset="0"/>
                <a:ea typeface="Roboto Slab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A4B7222A-A543-2540-BBF3-D4AE56BC95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5286927"/>
            <a:ext cx="3390900" cy="304800"/>
          </a:xfrm>
        </p:spPr>
        <p:txBody>
          <a:bodyPr/>
          <a:lstStyle>
            <a:lvl1pPr marL="0" indent="0">
              <a:buFontTx/>
              <a:buNone/>
              <a:defRPr sz="1800" b="0" i="0">
                <a:latin typeface="Roboto Slab Thin" pitchFamily="2" charset="0"/>
                <a:ea typeface="Roboto Slab Thin" pitchFamily="2" charset="0"/>
              </a:defRPr>
            </a:lvl1pPr>
          </a:lstStyle>
          <a:p>
            <a:pPr lvl="0"/>
            <a:fld id="{B596A201-048A-C141-A582-DD7DC5F06E81}" type="datetime2">
              <a:rPr lang="en-US" smtClean="0"/>
              <a:t>Monday, August 26, 2019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EC7F69-72DB-9948-A6E6-FDD8EF0061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05510" y="5410708"/>
            <a:ext cx="1691640" cy="1447292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C8BCCE2-B53F-4E4F-A28D-197B0629C3D5}"/>
              </a:ext>
            </a:extLst>
          </p:cNvPr>
          <p:cNvSpPr txBox="1">
            <a:spLocks/>
          </p:cNvSpPr>
          <p:nvPr userDrawn="1"/>
        </p:nvSpPr>
        <p:spPr>
          <a:xfrm>
            <a:off x="685800" y="3566409"/>
            <a:ext cx="7772400" cy="1215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 cap="all" spc="500" baseline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Alright v2 Normal" panose="020B0505030503020204" pitchFamily="34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Alright v2 Normal" panose="020B0505030503020204" pitchFamily="34" charset="77"/>
                <a:ea typeface="+mn-ea"/>
                <a:cs typeface="Alright v2 Normal" panose="020B0505030503020204" pitchFamily="34" charset="7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Alright v2 Normal" panose="020B0505030503020204" pitchFamily="34" charset="77"/>
                <a:ea typeface="+mn-ea"/>
                <a:cs typeface="Alright v2 Normal" panose="020B0505030503020204" pitchFamily="34" charset="7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517208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ACB4-498F-1B4B-8BA4-EC98F9B16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630929"/>
            <a:ext cx="7886700" cy="1325563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1D0E4-F389-C744-8B16-B88C9557EF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7DFF70-F2C8-EA47-875C-38638D58C1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43B910-2A5F-A94D-979A-E97965036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51621"/>
            <a:ext cx="7886700" cy="3648469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6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B5D374-6B1D-D247-AF4D-853F5916E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510" y="5410708"/>
            <a:ext cx="1691640" cy="144729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9501E5E-E399-2C45-93F5-43AECD6416D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5846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ACB4-498F-1B4B-8BA4-EC98F9B16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606426"/>
            <a:ext cx="4413250" cy="1886495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1D0E4-F389-C744-8B16-B88C9557EF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7DFF70-F2C8-EA47-875C-38638D58C1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43B910-2A5F-A94D-979A-E97965036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24303"/>
            <a:ext cx="4070350" cy="3175787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6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A942D87-E9FE-794C-91BE-2B754D3815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19700" y="606427"/>
            <a:ext cx="3924300" cy="5293664"/>
          </a:xfrm>
          <a:solidFill>
            <a:schemeClr val="bg2"/>
          </a:solidFill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B5D374-6B1D-D247-AF4D-853F5916E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510" y="5410708"/>
            <a:ext cx="1691640" cy="144729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C9338D-E3ED-BE40-873C-E51689A9AAE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8192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ACB4-498F-1B4B-8BA4-EC98F9B16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6800" y="606426"/>
            <a:ext cx="4413250" cy="1886495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1D0E4-F389-C744-8B16-B88C9557EF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7DFF70-F2C8-EA47-875C-38638D58C1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43B910-2A5F-A94D-979A-E97965036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800" y="2724303"/>
            <a:ext cx="4070350" cy="3175787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6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A942D87-E9FE-794C-91BE-2B754D3815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606427"/>
            <a:ext cx="3924300" cy="5293664"/>
          </a:xfrm>
          <a:solidFill>
            <a:schemeClr val="bg2"/>
          </a:solidFill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B5D374-6B1D-D247-AF4D-853F5916E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510" y="5410708"/>
            <a:ext cx="1691640" cy="144729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CF88D-A6FF-5649-9D71-F89B3D76CBA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094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ACB4-498F-1B4B-8BA4-EC98F9B16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1D0E4-F389-C744-8B16-B88C9557EF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7DFF70-F2C8-EA47-875C-38638D58C1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43B910-2A5F-A94D-979A-E97965036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51621"/>
            <a:ext cx="3657600" cy="3648469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6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B5D374-6B1D-D247-AF4D-853F5916E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510" y="5410708"/>
            <a:ext cx="1691640" cy="144729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D6BEB0-2125-6D4B-8373-B5199D14B88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857750" y="2251621"/>
            <a:ext cx="3657600" cy="3648469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6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3D07B-7E23-7C41-9927-1F80BB8C21B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4437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ACB4-498F-1B4B-8BA4-EC98F9B16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1D0E4-F389-C744-8B16-B88C9557EF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F7DFF70-F2C8-EA47-875C-38638D58C1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43B910-2A5F-A94D-979A-E97965036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62561"/>
            <a:ext cx="3657600" cy="3455679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6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B5D374-6B1D-D247-AF4D-853F5916E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510" y="5410708"/>
            <a:ext cx="1691640" cy="144729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D6BEB0-2125-6D4B-8373-B5199D14B88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857750" y="2762561"/>
            <a:ext cx="3657600" cy="3455679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6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A91B15D-1448-A147-AEF5-EB16C9DCC05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50" y="1800538"/>
            <a:ext cx="3657600" cy="823912"/>
          </a:xfrm>
        </p:spPr>
        <p:txBody>
          <a:bodyPr anchor="b"/>
          <a:lstStyle>
            <a:lvl1pPr marL="0" indent="0" fontAlgn="b">
              <a:buNone/>
              <a:defRPr sz="2200" b="1" i="0">
                <a:solidFill>
                  <a:schemeClr val="accent2"/>
                </a:solidFill>
                <a:latin typeface="Roboto Slab" pitchFamily="2" charset="0"/>
                <a:ea typeface="Roboto Slab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6D5721C-2027-5042-99A6-6ECF35F35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57750" y="1800538"/>
            <a:ext cx="3657600" cy="823912"/>
          </a:xfrm>
        </p:spPr>
        <p:txBody>
          <a:bodyPr anchor="b"/>
          <a:lstStyle>
            <a:lvl1pPr marL="0" indent="0" fontAlgn="b">
              <a:buNone/>
              <a:defRPr sz="2200" b="1" i="0">
                <a:solidFill>
                  <a:schemeClr val="accent2"/>
                </a:solidFill>
                <a:latin typeface="Roboto Slab" pitchFamily="2" charset="0"/>
                <a:ea typeface="Roboto Slab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3DBF8-E73C-B244-9BB6-5C07D12B37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0919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1D0E4-F389-C744-8B16-B88C9557EF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7DFF70-F2C8-EA47-875C-38638D58C1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B5D374-6B1D-D247-AF4D-853F5916E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510" y="5410708"/>
            <a:ext cx="1691640" cy="144729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8F3102-BFB9-A046-8008-2257C95FFA1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677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ACB4-498F-1B4B-8BA4-EC98F9B16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708026"/>
            <a:ext cx="3657600" cy="1325563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1D0E4-F389-C744-8B16-B88C9557EF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F7DFF70-F2C8-EA47-875C-38638D58C1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B5D374-6B1D-D247-AF4D-853F5916E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510" y="5410708"/>
            <a:ext cx="1691640" cy="144729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D6BEB0-2125-6D4B-8373-B5199D14B88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857750" y="708027"/>
            <a:ext cx="3657600" cy="5235573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6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A91B15D-1448-A147-AEF5-EB16C9DCC05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8650" y="2143438"/>
            <a:ext cx="3657600" cy="3800162"/>
          </a:xfrm>
        </p:spPr>
        <p:txBody>
          <a:bodyPr anchor="t"/>
          <a:lstStyle>
            <a:lvl1pPr marL="0" indent="0" fontAlgn="b">
              <a:buNone/>
              <a:defRPr sz="2200" b="1" i="0">
                <a:solidFill>
                  <a:schemeClr val="accent2"/>
                </a:solidFill>
                <a:latin typeface="Roboto Slab" pitchFamily="2" charset="0"/>
                <a:ea typeface="Roboto Slab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BF16CB-D27F-2E4F-BEC0-128D6758C8D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056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ACB4-498F-1B4B-8BA4-EC98F9B16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708026"/>
            <a:ext cx="3657600" cy="1325563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1D0E4-F389-C744-8B16-B88C9557EF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F7DFF70-F2C8-EA47-875C-38638D58C1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A91B15D-1448-A147-AEF5-EB16C9DCC05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8650" y="2143438"/>
            <a:ext cx="3657600" cy="3800162"/>
          </a:xfrm>
        </p:spPr>
        <p:txBody>
          <a:bodyPr anchor="t"/>
          <a:lstStyle>
            <a:lvl1pPr marL="0" indent="0" fontAlgn="b">
              <a:buNone/>
              <a:defRPr sz="2200" b="1" i="0">
                <a:solidFill>
                  <a:schemeClr val="accent2"/>
                </a:solidFill>
                <a:latin typeface="Roboto Slab" pitchFamily="2" charset="0"/>
                <a:ea typeface="Roboto Slab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6D55A999-A554-F041-806E-BEDFCE3A15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19700" y="606427"/>
            <a:ext cx="3924300" cy="5293664"/>
          </a:xfrm>
          <a:solidFill>
            <a:schemeClr val="bg2"/>
          </a:solidFill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B5D374-6B1D-D247-AF4D-853F5916E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510" y="5410708"/>
            <a:ext cx="1691640" cy="144729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E634A-E015-1446-BB32-FB590586F64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431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ACB4-498F-1B4B-8BA4-EC98F9B16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0472" y="708026"/>
            <a:ext cx="3657600" cy="1325563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1D0E4-F389-C744-8B16-B88C9557EF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F7DFF70-F2C8-EA47-875C-38638D58C1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A91B15D-1448-A147-AEF5-EB16C9DCC05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0472" y="2143438"/>
            <a:ext cx="3657600" cy="3800162"/>
          </a:xfrm>
        </p:spPr>
        <p:txBody>
          <a:bodyPr anchor="t"/>
          <a:lstStyle>
            <a:lvl1pPr marL="0" indent="0" fontAlgn="b">
              <a:buNone/>
              <a:defRPr sz="2200" b="1" i="0">
                <a:solidFill>
                  <a:schemeClr val="accent2"/>
                </a:solidFill>
                <a:latin typeface="Roboto Slab" pitchFamily="2" charset="0"/>
                <a:ea typeface="Roboto Slab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6D55A999-A554-F041-806E-BEDFCE3A15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606427"/>
            <a:ext cx="3924300" cy="5293664"/>
          </a:xfrm>
          <a:solidFill>
            <a:schemeClr val="bg2"/>
          </a:solidFill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B5D374-6B1D-D247-AF4D-853F5916E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510" y="5410708"/>
            <a:ext cx="1691640" cy="144729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4AF2A6-1046-6D48-94F5-A468A3E9FC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671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ACB4-498F-1B4B-8BA4-EC98F9B16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630929"/>
            <a:ext cx="7886700" cy="1325563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1D0E4-F389-C744-8B16-B88C9557EF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7DFF70-F2C8-EA47-875C-38638D58C1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43B910-2A5F-A94D-979A-E97965036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51621"/>
            <a:ext cx="7886700" cy="3648469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6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B5D374-6B1D-D247-AF4D-853F5916E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510" y="5410708"/>
            <a:ext cx="1691640" cy="1447292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FED6DB-62D0-B040-BD83-756761099B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9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With Sub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15213"/>
            <a:ext cx="7772400" cy="23876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874247"/>
            <a:ext cx="6858000" cy="32060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latin typeface="Roboto Slab" pitchFamily="2" charset="0"/>
                <a:ea typeface="Roboto Slab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A4B7222A-A543-2540-BBF3-D4AE56BC95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5286927"/>
            <a:ext cx="3390900" cy="304800"/>
          </a:xfrm>
        </p:spPr>
        <p:txBody>
          <a:bodyPr/>
          <a:lstStyle>
            <a:lvl1pPr marL="0" indent="0">
              <a:buFontTx/>
              <a:buNone/>
              <a:defRPr sz="1800" b="0" i="0">
                <a:latin typeface="Roboto Slab Thin" pitchFamily="2" charset="0"/>
                <a:ea typeface="Roboto Slab Thin" pitchFamily="2" charset="0"/>
              </a:defRPr>
            </a:lvl1pPr>
          </a:lstStyle>
          <a:p>
            <a:pPr lvl="0"/>
            <a:fld id="{B596A201-048A-C141-A582-DD7DC5F06E81}" type="datetime2">
              <a:rPr lang="en-US" smtClean="0"/>
              <a:t>Monday, August 26, 2019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EC7F69-72DB-9948-A6E6-FDD8EF0061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05510" y="5410708"/>
            <a:ext cx="1691640" cy="1447292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C8BCCE2-B53F-4E4F-A28D-197B0629C3D5}"/>
              </a:ext>
            </a:extLst>
          </p:cNvPr>
          <p:cNvSpPr txBox="1">
            <a:spLocks/>
          </p:cNvSpPr>
          <p:nvPr userDrawn="1"/>
        </p:nvSpPr>
        <p:spPr>
          <a:xfrm>
            <a:off x="685800" y="3566409"/>
            <a:ext cx="7772400" cy="1215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 cap="all" spc="500" baseline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Alright v2 Normal" panose="020B0505030503020204" pitchFamily="34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Alright v2 Normal" panose="020B0505030503020204" pitchFamily="34" charset="77"/>
                <a:ea typeface="+mn-ea"/>
                <a:cs typeface="Alright v2 Normal" panose="020B0505030503020204" pitchFamily="34" charset="7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Alright v2 Normal" panose="020B0505030503020204" pitchFamily="34" charset="77"/>
                <a:ea typeface="+mn-ea"/>
                <a:cs typeface="Alright v2 Normal" panose="020B0505030503020204" pitchFamily="34" charset="7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5370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ACB4-498F-1B4B-8BA4-EC98F9B16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606426"/>
            <a:ext cx="4413250" cy="1886495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1D0E4-F389-C744-8B16-B88C9557EF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7DFF70-F2C8-EA47-875C-38638D58C1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43B910-2A5F-A94D-979A-E97965036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24303"/>
            <a:ext cx="4070350" cy="3175787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6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A942D87-E9FE-794C-91BE-2B754D3815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19700" y="606427"/>
            <a:ext cx="3924300" cy="5293664"/>
          </a:xfrm>
          <a:solidFill>
            <a:schemeClr val="bg2"/>
          </a:solidFill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B5D374-6B1D-D247-AF4D-853F5916E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510" y="5410708"/>
            <a:ext cx="1691640" cy="144729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07E05-1F7D-254F-8070-46F0A354B6F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5069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ACB4-498F-1B4B-8BA4-EC98F9B16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6800" y="606426"/>
            <a:ext cx="4413250" cy="1886495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1D0E4-F389-C744-8B16-B88C9557EF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7DFF70-F2C8-EA47-875C-38638D58C1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43B910-2A5F-A94D-979A-E97965036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800" y="2724303"/>
            <a:ext cx="4070350" cy="3175787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6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A942D87-E9FE-794C-91BE-2B754D3815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606427"/>
            <a:ext cx="3924300" cy="5293664"/>
          </a:xfrm>
          <a:solidFill>
            <a:schemeClr val="bg2"/>
          </a:solidFill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B5D374-6B1D-D247-AF4D-853F5916E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510" y="5410708"/>
            <a:ext cx="1691640" cy="144729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D1F04E-3DAC-0B42-8FEB-DEABDC1F925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900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ACB4-498F-1B4B-8BA4-EC98F9B16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1D0E4-F389-C744-8B16-B88C9557EF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7DFF70-F2C8-EA47-875C-38638D58C1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43B910-2A5F-A94D-979A-E97965036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51621"/>
            <a:ext cx="3657600" cy="3648469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6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B5D374-6B1D-D247-AF4D-853F5916E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510" y="5410708"/>
            <a:ext cx="1691640" cy="144729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D6BEB0-2125-6D4B-8373-B5199D14B88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857750" y="2251621"/>
            <a:ext cx="3657600" cy="3648469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6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C08495-42AE-5B43-8CC3-2ABE0544B2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2563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ACB4-498F-1B4B-8BA4-EC98F9B16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1D0E4-F389-C744-8B16-B88C9557EF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F7DFF70-F2C8-EA47-875C-38638D58C1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43B910-2A5F-A94D-979A-E97965036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62561"/>
            <a:ext cx="3657600" cy="3455679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6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B5D374-6B1D-D247-AF4D-853F5916E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510" y="5410708"/>
            <a:ext cx="1691640" cy="144729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D6BEB0-2125-6D4B-8373-B5199D14B88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857750" y="2762561"/>
            <a:ext cx="3657600" cy="3455679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6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A91B15D-1448-A147-AEF5-EB16C9DCC05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50" y="1800538"/>
            <a:ext cx="3657600" cy="823912"/>
          </a:xfrm>
        </p:spPr>
        <p:txBody>
          <a:bodyPr anchor="b"/>
          <a:lstStyle>
            <a:lvl1pPr marL="0" indent="0" fontAlgn="b">
              <a:buNone/>
              <a:defRPr sz="2200" b="1" i="0">
                <a:solidFill>
                  <a:schemeClr val="accent2"/>
                </a:solidFill>
                <a:latin typeface="Roboto Slab" pitchFamily="2" charset="0"/>
                <a:ea typeface="Roboto Slab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6D5721C-2027-5042-99A6-6ECF35F35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57750" y="1800538"/>
            <a:ext cx="3657600" cy="823912"/>
          </a:xfrm>
        </p:spPr>
        <p:txBody>
          <a:bodyPr anchor="b"/>
          <a:lstStyle>
            <a:lvl1pPr marL="0" indent="0" fontAlgn="b">
              <a:buNone/>
              <a:defRPr sz="2200" b="1" i="0">
                <a:solidFill>
                  <a:schemeClr val="accent2"/>
                </a:solidFill>
                <a:latin typeface="Roboto Slab" pitchFamily="2" charset="0"/>
                <a:ea typeface="Roboto Slab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109E5-368A-064B-8064-376730D867D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492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1D0E4-F389-C744-8B16-B88C9557EF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7DFF70-F2C8-EA47-875C-38638D58C1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B5D374-6B1D-D247-AF4D-853F5916E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510" y="5410708"/>
            <a:ext cx="1691640" cy="144729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AB25FD-A6E6-C24B-8C72-2835F81F6E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1814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ACB4-498F-1B4B-8BA4-EC98F9B16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708026"/>
            <a:ext cx="3657600" cy="1325563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1D0E4-F389-C744-8B16-B88C9557EF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F7DFF70-F2C8-EA47-875C-38638D58C1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B5D374-6B1D-D247-AF4D-853F5916E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510" y="5410708"/>
            <a:ext cx="1691640" cy="144729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D6BEB0-2125-6D4B-8373-B5199D14B88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857750" y="708027"/>
            <a:ext cx="3657600" cy="5235573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6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A91B15D-1448-A147-AEF5-EB16C9DCC05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8650" y="2143438"/>
            <a:ext cx="3657600" cy="3800162"/>
          </a:xfrm>
        </p:spPr>
        <p:txBody>
          <a:bodyPr anchor="t"/>
          <a:lstStyle>
            <a:lvl1pPr marL="0" indent="0" fontAlgn="b">
              <a:buNone/>
              <a:defRPr sz="2200" b="1" i="0">
                <a:solidFill>
                  <a:schemeClr val="accent2"/>
                </a:solidFill>
                <a:latin typeface="Roboto Slab" pitchFamily="2" charset="0"/>
                <a:ea typeface="Roboto Slab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ABD31-350C-C648-B1F7-A4EF84C75DF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318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ACB4-498F-1B4B-8BA4-EC98F9B16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708026"/>
            <a:ext cx="3657600" cy="1325563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1D0E4-F389-C744-8B16-B88C9557EF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F7DFF70-F2C8-EA47-875C-38638D58C1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A91B15D-1448-A147-AEF5-EB16C9DCC05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8650" y="2143438"/>
            <a:ext cx="3657600" cy="3800162"/>
          </a:xfrm>
        </p:spPr>
        <p:txBody>
          <a:bodyPr anchor="t"/>
          <a:lstStyle>
            <a:lvl1pPr marL="0" indent="0" fontAlgn="b">
              <a:buNone/>
              <a:defRPr sz="2200" b="1" i="0">
                <a:solidFill>
                  <a:schemeClr val="accent2"/>
                </a:solidFill>
                <a:latin typeface="Roboto Slab" pitchFamily="2" charset="0"/>
                <a:ea typeface="Roboto Slab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6D55A999-A554-F041-806E-BEDFCE3A15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19700" y="606427"/>
            <a:ext cx="3924300" cy="5293664"/>
          </a:xfrm>
          <a:solidFill>
            <a:schemeClr val="bg2"/>
          </a:solidFill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B5D374-6B1D-D247-AF4D-853F5916E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510" y="5410708"/>
            <a:ext cx="1691640" cy="144729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DEB246-6478-D048-92C3-3566A4F5E5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1344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ACB4-498F-1B4B-8BA4-EC98F9B16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0472" y="708026"/>
            <a:ext cx="3657600" cy="1325563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1D0E4-F389-C744-8B16-B88C9557EF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F7DFF70-F2C8-EA47-875C-38638D58C1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A91B15D-1448-A147-AEF5-EB16C9DCC05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0472" y="2143438"/>
            <a:ext cx="3657600" cy="3800162"/>
          </a:xfrm>
        </p:spPr>
        <p:txBody>
          <a:bodyPr anchor="t"/>
          <a:lstStyle>
            <a:lvl1pPr marL="0" indent="0" fontAlgn="b">
              <a:buNone/>
              <a:defRPr sz="2200" b="1" i="0">
                <a:solidFill>
                  <a:schemeClr val="accent2"/>
                </a:solidFill>
                <a:latin typeface="Roboto Slab" pitchFamily="2" charset="0"/>
                <a:ea typeface="Roboto Slab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6D55A999-A554-F041-806E-BEDFCE3A15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606427"/>
            <a:ext cx="3924300" cy="5293664"/>
          </a:xfrm>
          <a:solidFill>
            <a:schemeClr val="bg2"/>
          </a:solidFill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B5D374-6B1D-D247-AF4D-853F5916E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510" y="5410708"/>
            <a:ext cx="1691640" cy="144729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FB4C0-47A7-3D4D-A608-E2B66F1522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251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9AE0-97C3-D94D-A8EB-6A6EC94393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1162553"/>
            <a:ext cx="7886700" cy="894848"/>
          </a:xfrm>
        </p:spPr>
        <p:txBody>
          <a:bodyPr anchor="t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6F4DB35A-4663-E94E-BFE7-838D3A5794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8650" y="5074184"/>
            <a:ext cx="5867400" cy="284631"/>
          </a:xfrm>
        </p:spPr>
        <p:txBody>
          <a:bodyPr/>
          <a:lstStyle>
            <a:lvl1pPr marL="0" indent="0">
              <a:buFontTx/>
              <a:buNone/>
              <a:defRPr sz="1800">
                <a:latin typeface="Roboto Slab" pitchFamily="2" charset="0"/>
                <a:ea typeface="Roboto Slab" pitchFamily="2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3EF247AE-67A6-A64F-8E82-30F3D7AE8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5358815"/>
            <a:ext cx="3390900" cy="304800"/>
          </a:xfrm>
        </p:spPr>
        <p:txBody>
          <a:bodyPr/>
          <a:lstStyle>
            <a:lvl1pPr marL="0" indent="0">
              <a:buFontTx/>
              <a:buNone/>
              <a:defRPr sz="1800" b="0" i="0">
                <a:latin typeface="Roboto Slab Thin" pitchFamily="2" charset="0"/>
                <a:ea typeface="Roboto Slab Thin" pitchFamily="2" charset="0"/>
              </a:defRPr>
            </a:lvl1pPr>
          </a:lstStyle>
          <a:p>
            <a:pPr lvl="0"/>
            <a:r>
              <a:rPr lang="en-US" dirty="0"/>
              <a:t>Thursday, May 23, 2019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A1E7EB-C809-0C42-BB9A-38967094C5F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7700" y="2171701"/>
            <a:ext cx="7867650" cy="23622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Closing remarks and information.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08FA7D-51B6-A648-AA52-C31C448D68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510" y="5410708"/>
            <a:ext cx="1691640" cy="144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3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678067"/>
            <a:ext cx="7772400" cy="2387600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387721"/>
            <a:ext cx="6858000" cy="32060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latin typeface="Roboto Slab" pitchFamily="2" charset="0"/>
                <a:ea typeface="Roboto Slab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A4B7222A-A543-2540-BBF3-D4AE56BC95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800401"/>
            <a:ext cx="3390900" cy="304800"/>
          </a:xfrm>
        </p:spPr>
        <p:txBody>
          <a:bodyPr/>
          <a:lstStyle>
            <a:lvl1pPr marL="0" indent="0">
              <a:buFontTx/>
              <a:buNone/>
              <a:defRPr sz="1800" b="0" i="0">
                <a:latin typeface="Roboto Slab Thin" pitchFamily="2" charset="0"/>
                <a:ea typeface="Roboto Slab Thin" pitchFamily="2" charset="0"/>
              </a:defRPr>
            </a:lvl1pPr>
          </a:lstStyle>
          <a:p>
            <a:pPr lvl="0"/>
            <a:fld id="{B596A201-048A-C141-A582-DD7DC5F06E81}" type="datetime2">
              <a:rPr lang="en-US" smtClean="0"/>
              <a:t>Monday, August 26, 2019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EC7F69-72DB-9948-A6E6-FDD8EF0061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05510" y="5410708"/>
            <a:ext cx="1691640" cy="144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7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8B92AFF2-B682-0642-9F74-B33483E6E0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  <a:solidFill>
            <a:schemeClr val="bg2"/>
          </a:solidFill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06777"/>
            <a:ext cx="7772400" cy="2387600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86452"/>
            <a:ext cx="6858000" cy="32060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latin typeface="Roboto Slab" pitchFamily="2" charset="0"/>
                <a:ea typeface="Roboto Slab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A4B7222A-A543-2540-BBF3-D4AE56BC95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999132"/>
            <a:ext cx="3390900" cy="304800"/>
          </a:xfrm>
        </p:spPr>
        <p:txBody>
          <a:bodyPr/>
          <a:lstStyle>
            <a:lvl1pPr marL="0" indent="0">
              <a:buFontTx/>
              <a:buNone/>
              <a:defRPr sz="1800" b="0" i="0">
                <a:latin typeface="Roboto Slab Thin" pitchFamily="2" charset="0"/>
                <a:ea typeface="Roboto Slab Thin" pitchFamily="2" charset="0"/>
              </a:defRPr>
            </a:lvl1pPr>
          </a:lstStyle>
          <a:p>
            <a:pPr lvl="0"/>
            <a:fld id="{B596A201-048A-C141-A582-DD7DC5F06E81}" type="datetime2">
              <a:rPr lang="en-US" smtClean="0"/>
              <a:t>Monday, August 26, 2019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EC7F69-72DB-9948-A6E6-FDD8EF0061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510" y="5410708"/>
            <a:ext cx="1691640" cy="144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4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-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8B92AFF2-B682-0642-9F74-B33483E6E0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  <a:solidFill>
            <a:schemeClr val="bg2"/>
          </a:solidFill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06777"/>
            <a:ext cx="7772400" cy="1786613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093802"/>
            <a:ext cx="6858000" cy="32060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latin typeface="Roboto Slab" pitchFamily="2" charset="0"/>
                <a:ea typeface="Roboto Slab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A4B7222A-A543-2540-BBF3-D4AE56BC95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4506482"/>
            <a:ext cx="3390900" cy="304800"/>
          </a:xfrm>
        </p:spPr>
        <p:txBody>
          <a:bodyPr/>
          <a:lstStyle>
            <a:lvl1pPr marL="0" indent="0">
              <a:buFontTx/>
              <a:buNone/>
              <a:defRPr sz="1800" b="0" i="0">
                <a:latin typeface="Roboto Slab Thin" pitchFamily="2" charset="0"/>
                <a:ea typeface="Roboto Slab Thin" pitchFamily="2" charset="0"/>
              </a:defRPr>
            </a:lvl1pPr>
          </a:lstStyle>
          <a:p>
            <a:pPr lvl="0"/>
            <a:fld id="{B596A201-048A-C141-A582-DD7DC5F06E81}" type="datetime2">
              <a:rPr lang="en-US" smtClean="0"/>
              <a:t>Monday, August 26, 2019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EC7F69-72DB-9948-A6E6-FDD8EF0061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510" y="5410708"/>
            <a:ext cx="1691640" cy="1447292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838F5899-50CE-C44D-8DAE-8A9A94022101}"/>
              </a:ext>
            </a:extLst>
          </p:cNvPr>
          <p:cNvSpPr txBox="1">
            <a:spLocks/>
          </p:cNvSpPr>
          <p:nvPr userDrawn="1"/>
        </p:nvSpPr>
        <p:spPr>
          <a:xfrm>
            <a:off x="685800" y="2893390"/>
            <a:ext cx="7772400" cy="1215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 cap="all" spc="500" baseline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Alright v2 Normal" panose="020B0505030503020204" pitchFamily="34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Alright v2 Normal" panose="020B0505030503020204" pitchFamily="34" charset="77"/>
                <a:ea typeface="+mn-ea"/>
                <a:cs typeface="Alright v2 Normal" panose="020B0505030503020204" pitchFamily="34" charset="7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Alright v2 Normal" panose="020B0505030503020204" pitchFamily="34" charset="77"/>
                <a:ea typeface="+mn-ea"/>
                <a:cs typeface="Alright v2 Normal" panose="020B0505030503020204" pitchFamily="34" charset="7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3805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BEC7F69-72DB-9948-A6E6-FDD8EF0061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05510" y="5410708"/>
            <a:ext cx="1691640" cy="14472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DF24453-1E3A-8046-AF89-3DA5322324BD}"/>
              </a:ext>
            </a:extLst>
          </p:cNvPr>
          <p:cNvSpPr/>
          <p:nvPr userDrawn="1"/>
        </p:nvSpPr>
        <p:spPr>
          <a:xfrm>
            <a:off x="0" y="1028699"/>
            <a:ext cx="6128084" cy="48022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662967A-E9AE-5941-A002-E094A353FA16}"/>
              </a:ext>
            </a:extLst>
          </p:cNvPr>
          <p:cNvSpPr txBox="1">
            <a:spLocks/>
          </p:cNvSpPr>
          <p:nvPr userDrawn="1"/>
        </p:nvSpPr>
        <p:spPr>
          <a:xfrm>
            <a:off x="684149" y="1718853"/>
            <a:ext cx="5029200" cy="216237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spc="0" baseline="0">
                <a:solidFill>
                  <a:schemeClr val="bg1"/>
                </a:solidFill>
                <a:latin typeface="Alright v2 Normal Black" panose="020B0505030503020204" pitchFamily="34" charset="77"/>
                <a:ea typeface="+mj-ea"/>
                <a:cs typeface="Alright v2 Normal Black" panose="020B0505030503020204" pitchFamily="34" charset="77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CLICK TO EDIT MASTER TITLE STYLE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6C57EA8B-C8D2-B049-AD64-5B36FDF880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4148" y="4523893"/>
            <a:ext cx="5867400" cy="344403"/>
          </a:xfrm>
        </p:spPr>
        <p:txBody>
          <a:bodyPr/>
          <a:lstStyle>
            <a:lvl1pPr marL="0" indent="0">
              <a:buFontTx/>
              <a:buNone/>
              <a:defRPr sz="1800">
                <a:latin typeface="Roboto Slab" pitchFamily="2" charset="0"/>
                <a:ea typeface="Roboto Slab" pitchFamily="2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B451232C-9187-C745-A118-F52A520122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4148" y="4806406"/>
            <a:ext cx="3390900" cy="368808"/>
          </a:xfrm>
        </p:spPr>
        <p:txBody>
          <a:bodyPr/>
          <a:lstStyle>
            <a:lvl1pPr marL="0" indent="0">
              <a:buFontTx/>
              <a:buNone/>
              <a:defRPr sz="1800" b="0" i="0">
                <a:latin typeface="Roboto Slab Thin" pitchFamily="2" charset="0"/>
                <a:ea typeface="Roboto Slab Thin" pitchFamily="2" charset="0"/>
              </a:defRPr>
            </a:lvl1pPr>
          </a:lstStyle>
          <a:p>
            <a:pPr lvl="0"/>
            <a:r>
              <a:rPr lang="en-US" dirty="0"/>
              <a:t>Thursday, May 23, 2019</a:t>
            </a:r>
          </a:p>
        </p:txBody>
      </p:sp>
    </p:spTree>
    <p:extLst>
      <p:ext uri="{BB962C8B-B14F-4D97-AF65-F5344CB8AC3E}">
        <p14:creationId xmlns:p14="http://schemas.microsoft.com/office/powerpoint/2010/main" val="78390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9F7BA1-7CCE-874D-959A-7DA91B16E7C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6858000"/>
          </a:xfr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EC7F69-72DB-9948-A6E6-FDD8EF0061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510" y="5410708"/>
            <a:ext cx="1691640" cy="14472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DF24453-1E3A-8046-AF89-3DA5322324BD}"/>
              </a:ext>
            </a:extLst>
          </p:cNvPr>
          <p:cNvSpPr/>
          <p:nvPr userDrawn="1"/>
        </p:nvSpPr>
        <p:spPr>
          <a:xfrm>
            <a:off x="0" y="1028699"/>
            <a:ext cx="6128084" cy="48022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662967A-E9AE-5941-A002-E094A353FA16}"/>
              </a:ext>
            </a:extLst>
          </p:cNvPr>
          <p:cNvSpPr txBox="1">
            <a:spLocks/>
          </p:cNvSpPr>
          <p:nvPr userDrawn="1"/>
        </p:nvSpPr>
        <p:spPr>
          <a:xfrm>
            <a:off x="684149" y="1718853"/>
            <a:ext cx="5029200" cy="216237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spc="0" baseline="0">
                <a:solidFill>
                  <a:schemeClr val="bg1"/>
                </a:solidFill>
                <a:latin typeface="Alright v2 Normal Black" panose="020B0505030503020204" pitchFamily="34" charset="77"/>
                <a:ea typeface="+mj-ea"/>
                <a:cs typeface="Alright v2 Normal Black" panose="020B0505030503020204" pitchFamily="34" charset="77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CLICK TO EDIT MASTER TITLE STYLE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6C57EA8B-C8D2-B049-AD64-5B36FDF880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4148" y="4523893"/>
            <a:ext cx="5867400" cy="344403"/>
          </a:xfrm>
        </p:spPr>
        <p:txBody>
          <a:bodyPr/>
          <a:lstStyle>
            <a:lvl1pPr marL="0" indent="0">
              <a:buFontTx/>
              <a:buNone/>
              <a:defRPr sz="1800">
                <a:latin typeface="Roboto Slab" pitchFamily="2" charset="0"/>
                <a:ea typeface="Roboto Slab" pitchFamily="2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B451232C-9187-C745-A118-F52A520122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4148" y="4806406"/>
            <a:ext cx="3390900" cy="368808"/>
          </a:xfrm>
        </p:spPr>
        <p:txBody>
          <a:bodyPr/>
          <a:lstStyle>
            <a:lvl1pPr marL="0" indent="0">
              <a:buFontTx/>
              <a:buNone/>
              <a:defRPr sz="1800" b="0" i="0">
                <a:latin typeface="Roboto Slab Thin" pitchFamily="2" charset="0"/>
                <a:ea typeface="Roboto Slab Thin" pitchFamily="2" charset="0"/>
              </a:defRPr>
            </a:lvl1pPr>
          </a:lstStyle>
          <a:p>
            <a:pPr lvl="0"/>
            <a:r>
              <a:rPr lang="en-US" dirty="0"/>
              <a:t>Thursday, May 23, 2019</a:t>
            </a:r>
          </a:p>
        </p:txBody>
      </p:sp>
    </p:spTree>
    <p:extLst>
      <p:ext uri="{BB962C8B-B14F-4D97-AF65-F5344CB8AC3E}">
        <p14:creationId xmlns:p14="http://schemas.microsoft.com/office/powerpoint/2010/main" val="206727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0677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 spc="600">
                <a:solidFill>
                  <a:schemeClr val="bg1"/>
                </a:solidFill>
                <a:latin typeface="Alright v2 Normal Light" panose="020B0405030503020204" pitchFamily="34" charset="77"/>
                <a:cs typeface="Alright v2 Normal Light" panose="020B0405030503020204" pitchFamily="34" charset="77"/>
              </a:defRPr>
            </a:lvl1pPr>
          </a:lstStyle>
          <a:p>
            <a:fld id="{2F7DFF70-F2C8-EA47-875C-38638D58C1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C2FF1C1-6676-DE4C-9720-A20E0A792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 spc="600">
                <a:solidFill>
                  <a:schemeClr val="bg1"/>
                </a:solidFill>
                <a:latin typeface="Alright v2 Normal Light" panose="020B0405030503020204" pitchFamily="34" charset="77"/>
                <a:cs typeface="Alright v2 Normal Light" panose="020B0405030503020204" pitchFamily="34" charset="77"/>
              </a:defRPr>
            </a:lvl1pPr>
          </a:lstStyle>
          <a:p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17425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4" r:id="rId3"/>
    <p:sldLayoutId id="2147483666" r:id="rId4"/>
    <p:sldLayoutId id="2147483661" r:id="rId5"/>
    <p:sldLayoutId id="2147483670" r:id="rId6"/>
    <p:sldLayoutId id="2147483715" r:id="rId7"/>
    <p:sldLayoutId id="2147483667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80" r:id="rId16"/>
    <p:sldLayoutId id="2147483679" r:id="rId17"/>
    <p:sldLayoutId id="2147483681" r:id="rId18"/>
    <p:sldLayoutId id="2147483682" r:id="rId19"/>
    <p:sldLayoutId id="2147483683" r:id="rId20"/>
    <p:sldLayoutId id="2147483686" r:id="rId21"/>
    <p:sldLayoutId id="2147483687" r:id="rId22"/>
    <p:sldLayoutId id="2147483688" r:id="rId23"/>
    <p:sldLayoutId id="2147483689" r:id="rId24"/>
    <p:sldLayoutId id="2147483690" r:id="rId25"/>
    <p:sldLayoutId id="2147483691" r:id="rId26"/>
    <p:sldLayoutId id="2147483692" r:id="rId27"/>
    <p:sldLayoutId id="2147483693" r:id="rId28"/>
    <p:sldLayoutId id="2147483694" r:id="rId29"/>
    <p:sldLayoutId id="2147483685" r:id="rId30"/>
    <p:sldLayoutId id="2147483695" r:id="rId31"/>
    <p:sldLayoutId id="2147483696" r:id="rId32"/>
    <p:sldLayoutId id="2147483697" r:id="rId33"/>
    <p:sldLayoutId id="2147483698" r:id="rId34"/>
    <p:sldLayoutId id="2147483699" r:id="rId35"/>
    <p:sldLayoutId id="2147483700" r:id="rId36"/>
    <p:sldLayoutId id="2147483701" r:id="rId37"/>
    <p:sldLayoutId id="2147483702" r:id="rId38"/>
    <p:sldLayoutId id="2147483704" r:id="rId39"/>
    <p:sldLayoutId id="2147483705" r:id="rId40"/>
    <p:sldLayoutId id="2147483706" r:id="rId41"/>
    <p:sldLayoutId id="2147483707" r:id="rId42"/>
    <p:sldLayoutId id="2147483708" r:id="rId43"/>
    <p:sldLayoutId id="2147483709" r:id="rId44"/>
    <p:sldLayoutId id="2147483710" r:id="rId45"/>
    <p:sldLayoutId id="2147483711" r:id="rId46"/>
    <p:sldLayoutId id="2147483712" r:id="rId47"/>
    <p:sldLayoutId id="2147483713" r:id="rId4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Source Sans Pro" panose="020B0503030403020204" pitchFamily="34" charset="0"/>
          <a:ea typeface="Source Sans Pro" panose="020B0503030403020204" pitchFamily="34" charset="0"/>
          <a:cs typeface="Alright v2 Normal Black" panose="020B0505030503020204" pitchFamily="34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lright v2 Normal" panose="020B0505030503020204" pitchFamily="34" charset="77"/>
          <a:ea typeface="+mn-ea"/>
          <a:cs typeface="Alright v2 Normal" panose="020B0505030503020204" pitchFamily="34" charset="77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Roboto Slab" pitchFamily="2" charset="0"/>
          <a:ea typeface="Roboto Slab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lright v2 Normal" panose="020B0505030503020204" pitchFamily="34" charset="77"/>
          <a:ea typeface="+mn-ea"/>
          <a:cs typeface="Alright v2 Normal" panose="020B0505030503020204" pitchFamily="34" charset="77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Roboto Slab" pitchFamily="2" charset="0"/>
          <a:ea typeface="Roboto Slab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lright v2 Normal" panose="020B0505030503020204" pitchFamily="34" charset="77"/>
          <a:ea typeface="+mn-ea"/>
          <a:cs typeface="Alright v2 Normal" panose="020B0505030503020204" pitchFamily="34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D12F-E4DE-804E-A845-CAD76CBA4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/>
              <a:t>Speaking to Diversity through Information </a:t>
            </a:r>
            <a:r>
              <a:rPr lang="en-US" dirty="0" smtClean="0"/>
              <a:t>Literacy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548EE-AAA2-6649-B61A-D36502786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Jennifer Joe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7A81F-5ABC-0340-9A9F-2A3B4120D1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ALAO Annual Conference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7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Encouraging Diverse Voices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7DFF70-F2C8-EA47-875C-38638D58C18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Emphasizing the importance of different perspectives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Discussing the importance of diversity in research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Encouraging and supporting persistence in college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Highlighting alternative resources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1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Highlighting Access Issues Post-College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7DFF70-F2C8-EA47-875C-38638D58C18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Discussing information inequity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Emphasizing being able to discern reliability regardless of medium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91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Meaningfully and Intentionally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7DFF70-F2C8-EA47-875C-38638D58C18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Identify sources of diverse voices in the discipline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Use examples to discuss the impact of diversity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“Warm Up” for particularly contentious topics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Ask whose voice might be missing from the discussion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25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770024"/>
            <a:ext cx="7886700" cy="889812"/>
          </a:xfrm>
        </p:spPr>
        <p:txBody>
          <a:bodyPr/>
          <a:lstStyle/>
          <a:p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</a:rPr>
              <a:t>Framing Administrative Conversations</a:t>
            </a: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7DFF70-F2C8-EA47-875C-38638D58C18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28650" y="1808922"/>
            <a:ext cx="7886700" cy="375769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Information literacy and library resources can inherently support a more diverse community.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Consistent messaging is important.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Actively supporting diversity goals adds value to the library.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It doesn’t cost anything to make these changes.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72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0E95-4310-2A45-AA58-2ED9752D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1A7D4-14E0-044E-BF95-308B065308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Jennifer Joe	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244F5-456A-A64A-85A5-3FF6C6675D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Friday, October 30, 2020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B096B3-8C9E-824B-A3D0-CF264ABC5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Frame the conversation with administration first for maximum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Begin with small changes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Engage in conversation with instructors of record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Refer back to examples presented here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91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033F-81E7-4146-81A4-44643138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A5B839-5405-F24B-8580-466565D03E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7DFF70-F2C8-EA47-875C-38638D58C18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7B2CE-1A17-E742-B4A7-30EA46D33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Undergraduate Engagement Librarian</a:t>
            </a:r>
          </a:p>
          <a:p>
            <a:r>
              <a:rPr lang="en-US" dirty="0" smtClean="0"/>
              <a:t>Liaison to Anthropology, Sociology, Gender and Women’s Studies</a:t>
            </a:r>
          </a:p>
          <a:p>
            <a:r>
              <a:rPr lang="en-US" dirty="0" smtClean="0"/>
              <a:t>Information Literacy/First Year Experience Instructor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C9439-395F-D149-9112-6F80ECFA3A3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09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Definition of DEI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7DFF70-F2C8-EA47-875C-38638D58C18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8649" y="1554481"/>
            <a:ext cx="7775517" cy="4366556"/>
          </a:xfrm>
        </p:spPr>
        <p:txBody>
          <a:bodyPr/>
          <a:lstStyle/>
          <a:p>
            <a:r>
              <a:rPr lang="en-US" dirty="0" smtClean="0"/>
              <a:t>Diversity is differences – in pedagogy</a:t>
            </a:r>
            <a:r>
              <a:rPr lang="en-US" dirty="0"/>
              <a:t>, religion, age, ability, sexual orientation, gender </a:t>
            </a:r>
            <a:r>
              <a:rPr lang="en-US" dirty="0" smtClean="0"/>
              <a:t>identity/expression, race or ethnicity.</a:t>
            </a:r>
            <a:endParaRPr lang="en-US" dirty="0" smtClean="0"/>
          </a:p>
          <a:p>
            <a:r>
              <a:rPr lang="en-US" dirty="0" smtClean="0"/>
              <a:t>Equity is equalizing the playing field.</a:t>
            </a:r>
          </a:p>
          <a:p>
            <a:r>
              <a:rPr lang="en-US" dirty="0" smtClean="0"/>
              <a:t>Inclusion is providing the opportunity for full participation to every person by understanding their unique needs.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-1" y="6126480"/>
            <a:ext cx="6164179" cy="594995"/>
          </a:xfrm>
        </p:spPr>
        <p:txBody>
          <a:bodyPr/>
          <a:lstStyle/>
          <a:p>
            <a:r>
              <a:rPr lang="en-US" spc="300" dirty="0" smtClean="0"/>
              <a:t>Paraphrased from The University of </a:t>
            </a:r>
            <a:r>
              <a:rPr lang="en-US" spc="300" dirty="0"/>
              <a:t>Toledo’s Strategic Plan for Diversity, Inclusion and </a:t>
            </a:r>
            <a:r>
              <a:rPr lang="en-US" spc="300" dirty="0" smtClean="0"/>
              <a:t>Equity, 2020-2023</a:t>
            </a:r>
            <a:endParaRPr lang="en-US" spc="300" dirty="0"/>
          </a:p>
        </p:txBody>
      </p:sp>
    </p:spTree>
    <p:extLst>
      <p:ext uri="{BB962C8B-B14F-4D97-AF65-F5344CB8AC3E}">
        <p14:creationId xmlns:p14="http://schemas.microsoft.com/office/powerpoint/2010/main" val="140224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B58D-8D48-8240-82C9-03A6CC37F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Basis in the Credit Bearing Class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44A566-2C57-0947-A700-7775B1CFEE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7DFF70-F2C8-EA47-875C-38638D58C18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794F1-4855-4B44-B511-CDAA320B39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3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Student Population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7DFF70-F2C8-EA47-875C-38638D58C18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Exploratory Major; did not get into major of choice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Often URM students; first-generation, Pell Grant Recipients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Mixed experience with information literacy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Struggling with belonging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88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B58D-8D48-8240-82C9-03A6CC37F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Seamless Element vs. Standalone Concept</a:t>
            </a:r>
            <a:endParaRPr lang="en-US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44A566-2C57-0947-A700-7775B1CFEE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7DFF70-F2C8-EA47-875C-38638D58C18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95E94-A66A-4C4D-9DFE-7206BC2B5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“Diversity Day” is common but often ineffective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Have access to diversity oriented speakers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Decided to focus on embedding diversity in the course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794F1-4855-4B44-B511-CDAA320B39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84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B58D-8D48-8240-82C9-03A6CC37F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ACRL Framework</a:t>
            </a:r>
            <a:endParaRPr lang="en-US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44A566-2C57-0947-A700-7775B1CFEE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7DFF70-F2C8-EA47-875C-38638D58C18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95E94-A66A-4C4D-9DFE-7206BC2B5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Authority Is Constructed and </a:t>
            </a:r>
            <a:r>
              <a:rPr lang="en-US" dirty="0" smtClean="0"/>
              <a:t>Contextual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Information Has Value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Research as Inquiry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Scholarship as Conversation</a:t>
            </a:r>
          </a:p>
          <a:p>
            <a:endParaRPr lang="en-US" dirty="0" smtClean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794F1-4855-4B44-B511-CDAA320B39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1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Intentional </a:t>
            </a:r>
            <a:r>
              <a:rPr lang="en-US" dirty="0" smtClean="0"/>
              <a:t>Additions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7DFF70-F2C8-EA47-875C-38638D58C18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Rearranged class into skills first, then theory &amp; disposition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Discussion about their past research experience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Encouraging debate, discussion, and defense of 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Accessibility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8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</a:t>
            </a:r>
            <a:r>
              <a:rPr lang="en-US" dirty="0" smtClean="0"/>
              <a:t>Made to </a:t>
            </a:r>
            <a:r>
              <a:rPr lang="en-US" dirty="0"/>
              <a:t>One-Shot Classes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7DFF70-F2C8-EA47-875C-38638D58C18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8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UToledo 1">
      <a:dk1>
        <a:srgbClr val="003C7E"/>
      </a:dk1>
      <a:lt1>
        <a:srgbClr val="FFFFFF"/>
      </a:lt1>
      <a:dk2>
        <a:srgbClr val="FFD200"/>
      </a:dk2>
      <a:lt2>
        <a:srgbClr val="CAD9E1"/>
      </a:lt2>
      <a:accent1>
        <a:srgbClr val="102B5F"/>
      </a:accent1>
      <a:accent2>
        <a:srgbClr val="134FC9"/>
      </a:accent2>
      <a:accent3>
        <a:srgbClr val="3BB2F1"/>
      </a:accent3>
      <a:accent4>
        <a:srgbClr val="AFD5E9"/>
      </a:accent4>
      <a:accent5>
        <a:srgbClr val="5B9BD5"/>
      </a:accent5>
      <a:accent6>
        <a:srgbClr val="494947"/>
      </a:accent6>
      <a:hlink>
        <a:srgbClr val="0563C1"/>
      </a:hlink>
      <a:folHlink>
        <a:srgbClr val="BDBBB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FC51126AFD7E489F8A8BBB3CAB19DB" ma:contentTypeVersion="13" ma:contentTypeDescription="Create a new document." ma:contentTypeScope="" ma:versionID="0af3bd0fabd61e76cd469ab8a2e82c78">
  <xsd:schema xmlns:xsd="http://www.w3.org/2001/XMLSchema" xmlns:xs="http://www.w3.org/2001/XMLSchema" xmlns:p="http://schemas.microsoft.com/office/2006/metadata/properties" xmlns:ns3="e712adb5-d2c6-4441-9b5e-2e3b3e4a9083" xmlns:ns4="fc491279-f105-4be4-b4ee-72910c695e76" targetNamespace="http://schemas.microsoft.com/office/2006/metadata/properties" ma:root="true" ma:fieldsID="66c2703c4acecef68792fd03b8408684" ns3:_="" ns4:_="">
    <xsd:import namespace="e712adb5-d2c6-4441-9b5e-2e3b3e4a9083"/>
    <xsd:import namespace="fc491279-f105-4be4-b4ee-72910c695e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12adb5-d2c6-4441-9b5e-2e3b3e4a90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491279-f105-4be4-b4ee-72910c695e7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DD7E62-B005-47B0-BB10-662EF99906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12adb5-d2c6-4441-9b5e-2e3b3e4a9083"/>
    <ds:schemaRef ds:uri="fc491279-f105-4be4-b4ee-72910c695e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01B027-BF21-4186-94FC-9A9AED5B6D06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fc491279-f105-4be4-b4ee-72910c695e76"/>
    <ds:schemaRef ds:uri="e712adb5-d2c6-4441-9b5e-2e3b3e4a9083"/>
  </ds:schemaRefs>
</ds:datastoreItem>
</file>

<file path=customXml/itemProps3.xml><?xml version="1.0" encoding="utf-8"?>
<ds:datastoreItem xmlns:ds="http://schemas.openxmlformats.org/officeDocument/2006/customXml" ds:itemID="{C811FC81-A659-428E-A6A9-B7DB81BD06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1338</TotalTime>
  <Words>393</Words>
  <Application>Microsoft Office PowerPoint</Application>
  <PresentationFormat>On-screen Show (4:3)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Alright v2 Normal</vt:lpstr>
      <vt:lpstr>Alright v2 Normal Black</vt:lpstr>
      <vt:lpstr>Alright v2 Normal Light</vt:lpstr>
      <vt:lpstr>Arial</vt:lpstr>
      <vt:lpstr>Calibri</vt:lpstr>
      <vt:lpstr>Roboto Slab</vt:lpstr>
      <vt:lpstr>Roboto Slab Thin</vt:lpstr>
      <vt:lpstr>Source Sans Pro</vt:lpstr>
      <vt:lpstr>Source Sans Pro Light</vt:lpstr>
      <vt:lpstr>Office Theme</vt:lpstr>
      <vt:lpstr>Speaking to Diversity through Information Literacy</vt:lpstr>
      <vt:lpstr>Who Am I?</vt:lpstr>
      <vt:lpstr>Working Definition of DEI</vt:lpstr>
      <vt:lpstr>Basis in the Credit Bearing Class</vt:lpstr>
      <vt:lpstr>My Student Population</vt:lpstr>
      <vt:lpstr>Seamless Element vs. Standalone Concept</vt:lpstr>
      <vt:lpstr>ACRL Framework</vt:lpstr>
      <vt:lpstr>Intentional Additions</vt:lpstr>
      <vt:lpstr>Changes Made to One-Shot Classes</vt:lpstr>
      <vt:lpstr>Encouraging Diverse Voices</vt:lpstr>
      <vt:lpstr>Highlighting Access Issues Post-College</vt:lpstr>
      <vt:lpstr>Design Meaningfully and Intentionally</vt:lpstr>
      <vt:lpstr>Framing Administrative Conversations</vt:lpstr>
      <vt:lpstr>Conclusions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Joe, Jennifer</cp:lastModifiedBy>
  <cp:revision>42</cp:revision>
  <dcterms:created xsi:type="dcterms:W3CDTF">2019-08-26T16:05:46Z</dcterms:created>
  <dcterms:modified xsi:type="dcterms:W3CDTF">2020-10-07T19:14:08Z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0x0101008EFC51126AFD7E489F8A8BBB3CAB19DB</vt:lpwstr>
  </property>
</Properties>
</file>