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7v/2bcvXAK6BdjcEXD4X0Mfn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2eff755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2eff755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2eff75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c2eff755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eff7552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eff755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2eff755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2eff75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2eff7552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2eff755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2eff7552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2eff755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eff755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eff75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elp.com/dataset/challen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yelp.com/dataset/challenge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>
            <p:ph type="ctrTitle"/>
          </p:nvPr>
        </p:nvSpPr>
        <p:spPr>
          <a:xfrm>
            <a:off x="1031875" y="1212935"/>
            <a:ext cx="6020177" cy="4432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/>
              <a:t>TERM PROJECT GROUP 3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7670248" y="1607548"/>
            <a:ext cx="37800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MICHAEL BRUMWELL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MARCO RODRIGUEZ CHRISTOPHER ALIPIO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ARTURO MEDINA</a:t>
            </a:r>
            <a:endParaRPr sz="2800"/>
          </a:p>
        </p:txBody>
      </p:sp>
      <p:cxnSp>
        <p:nvCxnSpPr>
          <p:cNvPr id="147" name="Google Shape;147;p1"/>
          <p:cNvCxnSpPr/>
          <p:nvPr/>
        </p:nvCxnSpPr>
        <p:spPr>
          <a:xfrm>
            <a:off x="7534656" y="1668780"/>
            <a:ext cx="0" cy="35204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2eff7552_1_1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LOWEST 5 RESTAURANTS (TORONTO, CANADA)</a:t>
            </a:r>
            <a:endParaRPr/>
          </a:p>
        </p:txBody>
      </p:sp>
      <p:pic>
        <p:nvPicPr>
          <p:cNvPr id="205" name="Google Shape;205;g6c2eff7552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5" y="2583300"/>
            <a:ext cx="11774550" cy="2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2eff7552_1_5"/>
          <p:cNvSpPr txBox="1"/>
          <p:nvPr>
            <p:ph type="title"/>
          </p:nvPr>
        </p:nvSpPr>
        <p:spPr>
          <a:xfrm>
            <a:off x="1030287" y="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5 LOWEST</a:t>
            </a:r>
            <a:r>
              <a:rPr lang="en-US"/>
              <a:t> RATED RESTAURANTS (Toronto, Canada)</a:t>
            </a:r>
            <a:endParaRPr/>
          </a:p>
        </p:txBody>
      </p:sp>
      <p:pic>
        <p:nvPicPr>
          <p:cNvPr id="211" name="Google Shape;211;g6c2eff7552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88" y="967100"/>
            <a:ext cx="9749225" cy="58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2eff7552_1_2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7" name="Google Shape;217;g6c2eff7552_1_2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https://www.yelp.com/dataset/challenge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685801" y="609600"/>
            <a:ext cx="5219699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DATASET LOCATION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562386" y="1553670"/>
            <a:ext cx="5148408" cy="1705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4"/>
              </a:rPr>
              <a:t>https://www.yelp.com/dataset/challenge</a:t>
            </a:r>
            <a:endParaRPr sz="2800"/>
          </a:p>
          <a:p>
            <a:pPr indent="-107950" lvl="0" marL="28575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 b="-1" l="20417" r="21225" t="0"/>
          <a:stretch/>
        </p:blipFill>
        <p:spPr>
          <a:xfrm>
            <a:off x="6286502" y="990263"/>
            <a:ext cx="5696019" cy="5490387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478" y="2849912"/>
            <a:ext cx="5636461" cy="164660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 rot="10800000">
            <a:off x="3904340" y="3799254"/>
            <a:ext cx="1422400" cy="4041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7865806" y="643463"/>
            <a:ext cx="3706762" cy="160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DATASET SIZE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312" y="643463"/>
            <a:ext cx="4434182" cy="558035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7902028" y="1886949"/>
            <a:ext cx="3634317" cy="839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3.58 GB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19432" y="643463"/>
            <a:ext cx="10953136" cy="160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EXPERIMENTAL SPECIFICATIONS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619432" y="2251587"/>
            <a:ext cx="10953136" cy="397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EMR cluster with 3 nodes: m3.xlarge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Release label:</a:t>
            </a:r>
            <a:r>
              <a:rPr lang="en-US" sz="2800"/>
              <a:t>emr-5.27.0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Hadoop distribution:</a:t>
            </a:r>
            <a:r>
              <a:rPr lang="en-US" sz="2800"/>
              <a:t>Amazon 2.8.5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Applications:</a:t>
            </a:r>
            <a:r>
              <a:rPr lang="en-US" sz="2800"/>
              <a:t>Hive 2.3.5, Pig 0.17.0, Hue 4.4.0, Ganglia 3.7.2, Tez 0.9.2, Sqoop 1.4.7, HCatalog 2.3.5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Tableau:</a:t>
            </a:r>
            <a:r>
              <a:rPr lang="en-US" sz="2800"/>
              <a:t> Professional Edition (20192.19.1110.1721) – 64 Bit</a:t>
            </a:r>
            <a:endParaRPr b="1" sz="2800"/>
          </a:p>
          <a:p>
            <a:pPr indent="-107950" lvl="0" marL="28575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2eff7552_2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 FOR DATA ANALYSIS</a:t>
            </a:r>
            <a:endParaRPr/>
          </a:p>
        </p:txBody>
      </p:sp>
      <p:pic>
        <p:nvPicPr>
          <p:cNvPr id="175" name="Google Shape;175;g6c2eff755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7" y="1890850"/>
            <a:ext cx="9824724" cy="46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2eff7552_2_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THE TOP 5 RATED RESTAURANTS</a:t>
            </a:r>
            <a:endParaRPr/>
          </a:p>
        </p:txBody>
      </p:sp>
      <p:pic>
        <p:nvPicPr>
          <p:cNvPr id="181" name="Google Shape;181;g6c2eff7552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75" y="1756688"/>
            <a:ext cx="91059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eff7552_2_1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THE 5 LOWEST RATED RESTAURANTS</a:t>
            </a:r>
            <a:endParaRPr/>
          </a:p>
        </p:txBody>
      </p:sp>
      <p:pic>
        <p:nvPicPr>
          <p:cNvPr id="187" name="Google Shape;187;g6c2eff7552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50" y="1707950"/>
            <a:ext cx="8450700" cy="4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2eff7552_1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RESTAURANTS (TORONTO, CANADA)</a:t>
            </a:r>
            <a:endParaRPr/>
          </a:p>
        </p:txBody>
      </p:sp>
      <p:pic>
        <p:nvPicPr>
          <p:cNvPr id="193" name="Google Shape;193;g6c2eff755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0" y="3025925"/>
            <a:ext cx="11807300" cy="2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1030287" y="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5 HIGHEST RATED RESTAURANTS (Toronto, Canada)</a:t>
            </a:r>
            <a:endParaRPr/>
          </a:p>
        </p:txBody>
      </p:sp>
      <p:pic>
        <p:nvPicPr>
          <p:cNvPr id="199" name="Google Shape;1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38" y="974950"/>
            <a:ext cx="9324900" cy="5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2019-12-07T03:44:17Z</dcterms:created>
  <dc:creator>Chris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0x010100DE6E63A5C3B3804C84D9737A0DFB5D4C</vt:lpwstr>
  </property>
</Properties>
</file>