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195D-4A35-C34A-ECAE-C95C185DF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59DFF-163A-A3AF-3B11-37929A2CE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BD95F-03D6-4DE0-78DD-FABEDC46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CC5C3-48B6-F920-72D3-2A7D79AB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A771-AF20-B7FE-6C6C-1D1FE08D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6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0EF3-58F3-0378-2EB5-D1E8C6A5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B46F3-40D4-28CC-3025-AA59B9C19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AE132-A604-5AE3-6832-78F64AAB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3E19-91B3-1F89-F4E3-B89F3E0F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F8474-29AE-0F3F-BD5D-97EDDE2F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50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EAF3E-50A6-1847-C6FC-69BDEE8EB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46321-B9C3-C52D-BF79-23839A937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AF619-6559-1361-D513-2693147C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2D437-84C0-7D7B-3BFE-A05910CE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15FD5-541D-1515-1C26-68D422FD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69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0A8D-F262-3AA7-A6CB-FF5F8342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4AB2-4AE6-A454-9915-3D555C12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0AE28-7906-9791-F89F-17091B05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B602-FC63-C663-B081-5253DCBE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99D64-2058-D4DE-100E-81A6BCA7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81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DDA5-E46E-6564-1FAB-F107DDC6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18F98-D37C-7615-AE3B-BDF61953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BA8B-6182-1477-7632-D68903D0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846F-BBDE-5737-236B-5A986844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8FBC-4D74-4095-A88B-8BC3F9F5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6430-895A-3BC3-4167-087D0C56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7CE0-C40B-5FBB-DE12-39153D7D3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A6ED9-3270-B26F-379D-8EB22EB2E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24F1C-62BD-FF29-6E22-5AEC547B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744EC-9C90-088E-E51F-FA9E39BD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D0696-5B8A-005D-4180-50115D7C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86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6F1E-8BC0-353C-5940-937862AF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2DB18-E04B-7503-0D25-4092FBFC4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38392-52F7-CD4B-6A56-2397DE8AD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9C6A8-078C-A2E2-FDE7-2792A93B6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5B47A-A9BD-E58F-C839-5A05777EC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223D8-6025-547F-791A-9E914360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7D080-1C43-6EC0-F254-8CE28E26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D97DC-1C03-46A4-66E8-34525FFE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15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024A-A246-0CBF-73D4-A215ED10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5AFCE-3C01-E0B9-3309-CF269663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3CFB8-B4DB-9A3A-B8CC-B7D3D665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87BD9-7E35-2BC6-47EA-64877B44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70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AD39F-3B69-32E3-C3DC-354D5ECB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E8039-BAC0-3825-380C-8F390920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0EBED-ABDB-0745-A5BC-32915826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5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3F24-C884-7A2F-EFE2-1AE2E9A4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3BC45-6A10-8F09-7F78-8D6B529A2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A2723-D2B3-2BB7-E0C9-B338CF804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9E9C5-2675-C807-5D77-156DF67E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50966-9C81-0654-9886-3CDFD841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3C5F7-4540-00A9-9B02-DC37F4C9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53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2752-6714-B5DC-94D7-36B5A4FB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9F8E5-DB86-1CD0-0EBF-F911CF9D2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95F1B-1973-FD2B-29A6-ABA94B633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5F1A9-C456-9A8E-F890-9D4B00CB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3B51-2F08-455C-9177-E4F11753C41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63D2E-6149-1A16-009F-86A7E014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44E4F-1129-9054-F804-7732C635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3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EAA85-0B51-E0ED-7B53-70561894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AC952-7A4C-54F5-0E25-89544835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1D77E-CE2A-3A47-272A-46615B866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3B51-2F08-455C-9177-E4F11753C415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0191C-ACB0-1541-8092-CD8ACB7E5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949FD-2650-E2D2-A72F-34007572B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BF2FD-1B63-4B71-B01F-3C1C46B85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48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FACC4A-C93E-0EA0-6E6F-B70A86DC10A6}"/>
              </a:ext>
            </a:extLst>
          </p:cNvPr>
          <p:cNvSpPr txBox="1"/>
          <p:nvPr/>
        </p:nvSpPr>
        <p:spPr>
          <a:xfrm>
            <a:off x="0" y="6503668"/>
            <a:ext cx="4881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Alap Mundayoor, M.N. 23351429, IdM: ow07ysym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C536CA-DFFA-A69B-27E4-DB73F9631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0" y="327804"/>
            <a:ext cx="4573604" cy="2132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D69A43-D001-C5C2-0054-703E1A65E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1"/>
          <a:stretch/>
        </p:blipFill>
        <p:spPr>
          <a:xfrm>
            <a:off x="7828842" y="263283"/>
            <a:ext cx="4073348" cy="2294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BAAC8-4393-C405-A319-130D9E641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59" y="3220775"/>
            <a:ext cx="4573604" cy="3070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011ED0-B581-4B1C-77BC-AEE3FEB65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9" y="6291623"/>
            <a:ext cx="3429479" cy="1619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A499DF-5371-058F-9962-D78999B6C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2566" y="3542603"/>
            <a:ext cx="4169434" cy="31139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C500B5-6146-E089-70E6-7CB4250A7461}"/>
              </a:ext>
            </a:extLst>
          </p:cNvPr>
          <p:cNvSpPr txBox="1"/>
          <p:nvPr/>
        </p:nvSpPr>
        <p:spPr>
          <a:xfrm>
            <a:off x="84660" y="0"/>
            <a:ext cx="24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1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5BB87-C68D-24E2-D6CF-54422C8C14D9}"/>
              </a:ext>
            </a:extLst>
          </p:cNvPr>
          <p:cNvSpPr txBox="1"/>
          <p:nvPr/>
        </p:nvSpPr>
        <p:spPr>
          <a:xfrm>
            <a:off x="7386616" y="-51821"/>
            <a:ext cx="24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2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E519D-9049-C8D2-1BCB-87AD8FAF121B}"/>
              </a:ext>
            </a:extLst>
          </p:cNvPr>
          <p:cNvSpPr txBox="1"/>
          <p:nvPr/>
        </p:nvSpPr>
        <p:spPr>
          <a:xfrm>
            <a:off x="84659" y="2919950"/>
            <a:ext cx="24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3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D9BEA-5D4E-C165-7BD4-B173BF3FD749}"/>
              </a:ext>
            </a:extLst>
          </p:cNvPr>
          <p:cNvSpPr txBox="1"/>
          <p:nvPr/>
        </p:nvSpPr>
        <p:spPr>
          <a:xfrm>
            <a:off x="7533738" y="3606808"/>
            <a:ext cx="24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4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5E20E8-2A20-F44E-F5BA-ED1212A9A9AD}"/>
              </a:ext>
            </a:extLst>
          </p:cNvPr>
          <p:cNvCxnSpPr>
            <a:cxnSpLocks/>
          </p:cNvCxnSpPr>
          <p:nvPr/>
        </p:nvCxnSpPr>
        <p:spPr>
          <a:xfrm flipH="1">
            <a:off x="4491628" y="1526874"/>
            <a:ext cx="5607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79229B-2148-DCFA-811E-C15BD3C68A19}"/>
              </a:ext>
            </a:extLst>
          </p:cNvPr>
          <p:cNvSpPr txBox="1"/>
          <p:nvPr/>
        </p:nvSpPr>
        <p:spPr>
          <a:xfrm>
            <a:off x="4841383" y="916472"/>
            <a:ext cx="2804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was the bottleneck point in the code. I altered the code to convert it into float data type and am performing 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transform.downscale_local_mean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operation. This is a functionality of the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skimage.transform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It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reducing the spatial resolution of an image while preserving local mean information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A7A20E-2EAA-011F-A5E9-AD6EEC5F94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59" y="2456741"/>
            <a:ext cx="4573603" cy="3810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49E61D-2EC8-4722-D324-07AB3C7A420E}"/>
              </a:ext>
            </a:extLst>
          </p:cNvPr>
          <p:cNvSpPr txBox="1"/>
          <p:nvPr/>
        </p:nvSpPr>
        <p:spPr>
          <a:xfrm>
            <a:off x="4603645" y="4328258"/>
            <a:ext cx="3243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using @jit(nopython=True), the code sped up from 45.1 seconds to 1.6 seconds which is a major boost.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4EAA95-A9FD-D1DB-951B-DF861130CC15}"/>
              </a:ext>
            </a:extLst>
          </p:cNvPr>
          <p:cNvSpPr txBox="1"/>
          <p:nvPr/>
        </p:nvSpPr>
        <p:spPr>
          <a:xfrm>
            <a:off x="7761994" y="2526940"/>
            <a:ext cx="4140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 have implemented multiprocessing as this task can readily be divided into multiple processes without an hassle. Avoiding </a:t>
            </a:r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Global Interpreter Lock in such CPU-bound scenario also played a role in using multiprocessing over multithreading. Parallel execution sped up the task by around 45%.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3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149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Alap Mundayoor</dc:creator>
  <cp:lastModifiedBy>Alap Mundayoor</cp:lastModifiedBy>
  <cp:revision>27</cp:revision>
  <dcterms:created xsi:type="dcterms:W3CDTF">2023-11-13T00:19:27Z</dcterms:created>
  <dcterms:modified xsi:type="dcterms:W3CDTF">2024-01-31T19:28:00Z</dcterms:modified>
</cp:coreProperties>
</file>