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195D-4A35-C34A-ECAE-C95C185DFA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159DFF-163A-A3AF-3B11-37929A2CE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9BD95F-03D6-4DE0-78DD-FABEDC462523}"/>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5" name="Footer Placeholder 4">
            <a:extLst>
              <a:ext uri="{FF2B5EF4-FFF2-40B4-BE49-F238E27FC236}">
                <a16:creationId xmlns:a16="http://schemas.microsoft.com/office/drawing/2014/main" id="{049CC5C3-48B6-F920-72D3-2A7D79AB30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5FA771-AF20-B7FE-6C6C-1D1FE08DEFAD}"/>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55296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0EF3-58F3-0378-2EB5-D1E8C6A54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B46F3-40D4-28CC-3025-AA59B9C19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AE132-A604-5AE3-6832-78F64AABB86F}"/>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5" name="Footer Placeholder 4">
            <a:extLst>
              <a:ext uri="{FF2B5EF4-FFF2-40B4-BE49-F238E27FC236}">
                <a16:creationId xmlns:a16="http://schemas.microsoft.com/office/drawing/2014/main" id="{58523E19-91B3-1F89-F4E3-B89F3E0FD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F8474-29AE-0F3F-BD5D-97EDDE2F0334}"/>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95250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EAF3E-50A6-1847-C6FC-69BDEE8EB3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46321-B9C3-C52D-BF79-23839A937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AF619-6559-1361-D513-2693147C96D5}"/>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5" name="Footer Placeholder 4">
            <a:extLst>
              <a:ext uri="{FF2B5EF4-FFF2-40B4-BE49-F238E27FC236}">
                <a16:creationId xmlns:a16="http://schemas.microsoft.com/office/drawing/2014/main" id="{DAA2D437-84C0-7D7B-3BFE-A05910CEC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15FD5-541D-1515-1C26-68D422FDF296}"/>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60769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0A8D-F262-3AA7-A6CB-FF5F8342E7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CA4AB2-4AE6-A454-9915-3D555C125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0AE28-7906-9791-F89F-17091B05ED06}"/>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5" name="Footer Placeholder 4">
            <a:extLst>
              <a:ext uri="{FF2B5EF4-FFF2-40B4-BE49-F238E27FC236}">
                <a16:creationId xmlns:a16="http://schemas.microsoft.com/office/drawing/2014/main" id="{68F3B602-FC63-C663-B081-5253DCBE2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99D64-2058-D4DE-100E-81A6BCA7D06F}"/>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55881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DDA5-E46E-6564-1FAB-F107DDC652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518F98-D37C-7615-AE3B-BDF619532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52BA8B-6182-1477-7632-D68903D026D5}"/>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5" name="Footer Placeholder 4">
            <a:extLst>
              <a:ext uri="{FF2B5EF4-FFF2-40B4-BE49-F238E27FC236}">
                <a16:creationId xmlns:a16="http://schemas.microsoft.com/office/drawing/2014/main" id="{CC16846F-BBDE-5737-236B-5A986844F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FC8FBC-4D74-4095-A88B-8BC3F9F5391C}"/>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3399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6430-895A-3BC3-4167-087D0C56F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627CE0-C40B-5FBB-DE12-39153D7D3C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8A6ED9-3270-B26F-379D-8EB22EB2E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A24F1C-62BD-FF29-6E22-5AEC547B22B0}"/>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6" name="Footer Placeholder 5">
            <a:extLst>
              <a:ext uri="{FF2B5EF4-FFF2-40B4-BE49-F238E27FC236}">
                <a16:creationId xmlns:a16="http://schemas.microsoft.com/office/drawing/2014/main" id="{8DA744EC-9C90-088E-E51F-FA9E39BD52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D0696-5B8A-005D-4180-50115D7CBFAE}"/>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44286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6F1E-8BC0-353C-5940-937862AF57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2DB18-E04B-7503-0D25-4092FBFC4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38392-52F7-CD4B-6A56-2397DE8AD2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9C6A8-078C-A2E2-FDE7-2792A93B6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5B47A-A9BD-E58F-C839-5A05777ECD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3223D8-6025-547F-791A-9E9143601A7F}"/>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8" name="Footer Placeholder 7">
            <a:extLst>
              <a:ext uri="{FF2B5EF4-FFF2-40B4-BE49-F238E27FC236}">
                <a16:creationId xmlns:a16="http://schemas.microsoft.com/office/drawing/2014/main" id="{0F57D080-1C43-6EC0-F254-8CE28E267E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1D97DC-1C03-46A4-66E8-34525FFE57B9}"/>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84915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024A-A246-0CBF-73D4-A215ED10E7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85AFCE-3C01-E0B9-3309-CF2696635C7E}"/>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4" name="Footer Placeholder 3">
            <a:extLst>
              <a:ext uri="{FF2B5EF4-FFF2-40B4-BE49-F238E27FC236}">
                <a16:creationId xmlns:a16="http://schemas.microsoft.com/office/drawing/2014/main" id="{FBE3CFB8-B4DB-9A3A-B8CC-B7D3D665F6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587BD9-7E35-2BC6-47EA-64877B4438C5}"/>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15570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AD39F-3B69-32E3-C3DC-354D5ECB2A75}"/>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3" name="Footer Placeholder 2">
            <a:extLst>
              <a:ext uri="{FF2B5EF4-FFF2-40B4-BE49-F238E27FC236}">
                <a16:creationId xmlns:a16="http://schemas.microsoft.com/office/drawing/2014/main" id="{6C2E8039-BAC0-3825-380C-8F390920AD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50EBED-ABDB-0745-A5BC-32915826985D}"/>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20025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53F24-C884-7A2F-EFE2-1AE2E9A451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83BC45-6A10-8F09-7F78-8D6B529A2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AA2723-D2B3-2BB7-E0C9-B338CF804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9E9C5-2675-C807-5D77-156DF67EA328}"/>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6" name="Footer Placeholder 5">
            <a:extLst>
              <a:ext uri="{FF2B5EF4-FFF2-40B4-BE49-F238E27FC236}">
                <a16:creationId xmlns:a16="http://schemas.microsoft.com/office/drawing/2014/main" id="{B9A50966-9C81-0654-9886-3CDFD8413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3C5F7-4540-00A9-9B02-DC37F4C9A032}"/>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154253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2752-6714-B5DC-94D7-36B5A4FBD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C9F8E5-DB86-1CD0-0EBF-F911CF9D2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C95F1B-1973-FD2B-29A6-ABA94B633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5F1A9-C456-9A8E-F890-9D4B00CBEE9B}"/>
              </a:ext>
            </a:extLst>
          </p:cNvPr>
          <p:cNvSpPr>
            <a:spLocks noGrp="1"/>
          </p:cNvSpPr>
          <p:nvPr>
            <p:ph type="dt" sz="half" idx="10"/>
          </p:nvPr>
        </p:nvSpPr>
        <p:spPr/>
        <p:txBody>
          <a:bodyPr/>
          <a:lstStyle/>
          <a:p>
            <a:fld id="{4A773B51-2F08-455C-9177-E4F11753C415}" type="datetimeFigureOut">
              <a:rPr lang="en-IN" smtClean="0"/>
              <a:t>21-11-2023</a:t>
            </a:fld>
            <a:endParaRPr lang="en-IN"/>
          </a:p>
        </p:txBody>
      </p:sp>
      <p:sp>
        <p:nvSpPr>
          <p:cNvPr id="6" name="Footer Placeholder 5">
            <a:extLst>
              <a:ext uri="{FF2B5EF4-FFF2-40B4-BE49-F238E27FC236}">
                <a16:creationId xmlns:a16="http://schemas.microsoft.com/office/drawing/2014/main" id="{0CD63D2E-6149-1A16-009F-86A7E0140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44E4F-1129-9054-F804-7732C635DD4C}"/>
              </a:ext>
            </a:extLst>
          </p:cNvPr>
          <p:cNvSpPr>
            <a:spLocks noGrp="1"/>
          </p:cNvSpPr>
          <p:nvPr>
            <p:ph type="sldNum" sz="quarter" idx="12"/>
          </p:nvPr>
        </p:nvSpPr>
        <p:spPr/>
        <p:txBody>
          <a:bodyPr/>
          <a:lstStyle/>
          <a:p>
            <a:fld id="{FAABF2FD-1B63-4B71-B01F-3C1C46B853AB}" type="slidenum">
              <a:rPr lang="en-IN" smtClean="0"/>
              <a:t>‹#›</a:t>
            </a:fld>
            <a:endParaRPr lang="en-IN"/>
          </a:p>
        </p:txBody>
      </p:sp>
    </p:spTree>
    <p:extLst>
      <p:ext uri="{BB962C8B-B14F-4D97-AF65-F5344CB8AC3E}">
        <p14:creationId xmlns:p14="http://schemas.microsoft.com/office/powerpoint/2010/main" val="3457831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EAA85-0B51-E0ED-7B53-705618946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AC952-7A4C-54F5-0E25-89544835E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1D77E-CE2A-3A47-272A-46615B866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73B51-2F08-455C-9177-E4F11753C415}" type="datetimeFigureOut">
              <a:rPr lang="en-IN" smtClean="0"/>
              <a:t>21-11-2023</a:t>
            </a:fld>
            <a:endParaRPr lang="en-IN"/>
          </a:p>
        </p:txBody>
      </p:sp>
      <p:sp>
        <p:nvSpPr>
          <p:cNvPr id="5" name="Footer Placeholder 4">
            <a:extLst>
              <a:ext uri="{FF2B5EF4-FFF2-40B4-BE49-F238E27FC236}">
                <a16:creationId xmlns:a16="http://schemas.microsoft.com/office/drawing/2014/main" id="{37C0191C-ACB0-1541-8092-CD8ACB7E5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B949FD-2650-E2D2-A72F-34007572B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BF2FD-1B63-4B71-B01F-3C1C46B853AB}" type="slidenum">
              <a:rPr lang="en-IN" smtClean="0"/>
              <a:t>‹#›</a:t>
            </a:fld>
            <a:endParaRPr lang="en-IN"/>
          </a:p>
        </p:txBody>
      </p:sp>
    </p:spTree>
    <p:extLst>
      <p:ext uri="{BB962C8B-B14F-4D97-AF65-F5344CB8AC3E}">
        <p14:creationId xmlns:p14="http://schemas.microsoft.com/office/powerpoint/2010/main" val="142348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8FACC4A-C93E-0EA0-6E6F-B70A86DC10A6}"/>
              </a:ext>
            </a:extLst>
          </p:cNvPr>
          <p:cNvSpPr txBox="1"/>
          <p:nvPr/>
        </p:nvSpPr>
        <p:spPr>
          <a:xfrm>
            <a:off x="47805" y="6267972"/>
            <a:ext cx="4881036" cy="338554"/>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Alap Mundayoor, M.N. 23351429, IdM: ow07ysym </a:t>
            </a:r>
          </a:p>
        </p:txBody>
      </p:sp>
      <p:pic>
        <p:nvPicPr>
          <p:cNvPr id="3" name="Picture 2">
            <a:extLst>
              <a:ext uri="{FF2B5EF4-FFF2-40B4-BE49-F238E27FC236}">
                <a16:creationId xmlns:a16="http://schemas.microsoft.com/office/drawing/2014/main" id="{60078151-4003-9D64-BCF0-3572CBBF4C71}"/>
              </a:ext>
            </a:extLst>
          </p:cNvPr>
          <p:cNvPicPr>
            <a:picLocks noChangeAspect="1"/>
          </p:cNvPicPr>
          <p:nvPr/>
        </p:nvPicPr>
        <p:blipFill>
          <a:blip r:embed="rId2"/>
          <a:stretch>
            <a:fillRect/>
          </a:stretch>
        </p:blipFill>
        <p:spPr>
          <a:xfrm>
            <a:off x="6539510" y="0"/>
            <a:ext cx="4181475" cy="3914775"/>
          </a:xfrm>
          <a:prstGeom prst="rect">
            <a:avLst/>
          </a:prstGeom>
        </p:spPr>
      </p:pic>
      <p:pic>
        <p:nvPicPr>
          <p:cNvPr id="8" name="Picture 7">
            <a:extLst>
              <a:ext uri="{FF2B5EF4-FFF2-40B4-BE49-F238E27FC236}">
                <a16:creationId xmlns:a16="http://schemas.microsoft.com/office/drawing/2014/main" id="{6416FBEF-9671-EE3A-8148-D90A5C2CC1CB}"/>
              </a:ext>
            </a:extLst>
          </p:cNvPr>
          <p:cNvPicPr>
            <a:picLocks noChangeAspect="1"/>
          </p:cNvPicPr>
          <p:nvPr/>
        </p:nvPicPr>
        <p:blipFill>
          <a:blip r:embed="rId3"/>
          <a:stretch>
            <a:fillRect/>
          </a:stretch>
        </p:blipFill>
        <p:spPr>
          <a:xfrm>
            <a:off x="6172797" y="3829820"/>
            <a:ext cx="4914900" cy="1085850"/>
          </a:xfrm>
          <a:prstGeom prst="rect">
            <a:avLst/>
          </a:prstGeom>
        </p:spPr>
      </p:pic>
      <p:pic>
        <p:nvPicPr>
          <p:cNvPr id="19" name="Picture 18">
            <a:extLst>
              <a:ext uri="{FF2B5EF4-FFF2-40B4-BE49-F238E27FC236}">
                <a16:creationId xmlns:a16="http://schemas.microsoft.com/office/drawing/2014/main" id="{BD7A6D96-0D00-60ED-2620-A883620CCB77}"/>
              </a:ext>
            </a:extLst>
          </p:cNvPr>
          <p:cNvPicPr>
            <a:picLocks noChangeAspect="1"/>
          </p:cNvPicPr>
          <p:nvPr/>
        </p:nvPicPr>
        <p:blipFill>
          <a:blip r:embed="rId4"/>
          <a:stretch>
            <a:fillRect/>
          </a:stretch>
        </p:blipFill>
        <p:spPr>
          <a:xfrm>
            <a:off x="131488" y="251474"/>
            <a:ext cx="5521003" cy="695068"/>
          </a:xfrm>
          <a:prstGeom prst="rect">
            <a:avLst/>
          </a:prstGeom>
        </p:spPr>
      </p:pic>
      <p:pic>
        <p:nvPicPr>
          <p:cNvPr id="31" name="Picture 30">
            <a:extLst>
              <a:ext uri="{FF2B5EF4-FFF2-40B4-BE49-F238E27FC236}">
                <a16:creationId xmlns:a16="http://schemas.microsoft.com/office/drawing/2014/main" id="{1D912374-ECF3-5DF1-242A-D2588A33F676}"/>
              </a:ext>
            </a:extLst>
          </p:cNvPr>
          <p:cNvPicPr>
            <a:picLocks noChangeAspect="1"/>
          </p:cNvPicPr>
          <p:nvPr/>
        </p:nvPicPr>
        <p:blipFill>
          <a:blip r:embed="rId5"/>
          <a:stretch>
            <a:fillRect/>
          </a:stretch>
        </p:blipFill>
        <p:spPr>
          <a:xfrm>
            <a:off x="131488" y="949494"/>
            <a:ext cx="5521003" cy="623848"/>
          </a:xfrm>
          <a:prstGeom prst="rect">
            <a:avLst/>
          </a:prstGeom>
        </p:spPr>
      </p:pic>
      <p:pic>
        <p:nvPicPr>
          <p:cNvPr id="33" name="Picture 32">
            <a:extLst>
              <a:ext uri="{FF2B5EF4-FFF2-40B4-BE49-F238E27FC236}">
                <a16:creationId xmlns:a16="http://schemas.microsoft.com/office/drawing/2014/main" id="{F660EFD5-DE8C-1076-2568-674B879F384E}"/>
              </a:ext>
            </a:extLst>
          </p:cNvPr>
          <p:cNvPicPr>
            <a:picLocks noChangeAspect="1"/>
          </p:cNvPicPr>
          <p:nvPr/>
        </p:nvPicPr>
        <p:blipFill>
          <a:blip r:embed="rId6"/>
          <a:stretch>
            <a:fillRect/>
          </a:stretch>
        </p:blipFill>
        <p:spPr>
          <a:xfrm>
            <a:off x="131487" y="1573342"/>
            <a:ext cx="5521003" cy="1050183"/>
          </a:xfrm>
          <a:prstGeom prst="rect">
            <a:avLst/>
          </a:prstGeom>
        </p:spPr>
      </p:pic>
      <p:pic>
        <p:nvPicPr>
          <p:cNvPr id="35" name="Picture 34">
            <a:extLst>
              <a:ext uri="{FF2B5EF4-FFF2-40B4-BE49-F238E27FC236}">
                <a16:creationId xmlns:a16="http://schemas.microsoft.com/office/drawing/2014/main" id="{01BEADB6-1C57-D762-F95C-18EF52BFB112}"/>
              </a:ext>
            </a:extLst>
          </p:cNvPr>
          <p:cNvPicPr>
            <a:picLocks noChangeAspect="1"/>
          </p:cNvPicPr>
          <p:nvPr/>
        </p:nvPicPr>
        <p:blipFill>
          <a:blip r:embed="rId7"/>
          <a:stretch>
            <a:fillRect/>
          </a:stretch>
        </p:blipFill>
        <p:spPr>
          <a:xfrm>
            <a:off x="131487" y="2610569"/>
            <a:ext cx="5521003" cy="829304"/>
          </a:xfrm>
          <a:prstGeom prst="rect">
            <a:avLst/>
          </a:prstGeom>
        </p:spPr>
      </p:pic>
      <p:pic>
        <p:nvPicPr>
          <p:cNvPr id="37" name="Picture 36">
            <a:extLst>
              <a:ext uri="{FF2B5EF4-FFF2-40B4-BE49-F238E27FC236}">
                <a16:creationId xmlns:a16="http://schemas.microsoft.com/office/drawing/2014/main" id="{4E24B84B-1866-4CEA-6EF9-9B326463158B}"/>
              </a:ext>
            </a:extLst>
          </p:cNvPr>
          <p:cNvPicPr>
            <a:picLocks noChangeAspect="1"/>
          </p:cNvPicPr>
          <p:nvPr/>
        </p:nvPicPr>
        <p:blipFill>
          <a:blip r:embed="rId8"/>
          <a:stretch>
            <a:fillRect/>
          </a:stretch>
        </p:blipFill>
        <p:spPr>
          <a:xfrm>
            <a:off x="131487" y="3439873"/>
            <a:ext cx="5521003" cy="2846727"/>
          </a:xfrm>
          <a:prstGeom prst="rect">
            <a:avLst/>
          </a:prstGeom>
        </p:spPr>
      </p:pic>
      <p:sp>
        <p:nvSpPr>
          <p:cNvPr id="38" name="TextBox 37">
            <a:extLst>
              <a:ext uri="{FF2B5EF4-FFF2-40B4-BE49-F238E27FC236}">
                <a16:creationId xmlns:a16="http://schemas.microsoft.com/office/drawing/2014/main" id="{6A50CDF7-CEAE-140E-ECAC-E9E13167D309}"/>
              </a:ext>
            </a:extLst>
          </p:cNvPr>
          <p:cNvSpPr txBox="1"/>
          <p:nvPr/>
        </p:nvSpPr>
        <p:spPr>
          <a:xfrm>
            <a:off x="6167887" y="4994694"/>
            <a:ext cx="4881036" cy="1815882"/>
          </a:xfrm>
          <a:prstGeom prst="rect">
            <a:avLst/>
          </a:prstGeom>
          <a:noFill/>
        </p:spPr>
        <p:txBody>
          <a:bodyPr wrap="square" rtlCol="0">
            <a:spAutoFit/>
          </a:bodyPr>
          <a:lstStyle/>
          <a:p>
            <a:r>
              <a:rPr lang="en-IN" sz="1400" dirty="0"/>
              <a:t>From a computing point of view, I think the lightness method is preferred owing to the lesser number of floating point arithmetic operations being used when compared to the other two methods. This would hence, ultimately lead to lesser round off errors. The other two methods depend on the resolution of an image (since the weighted average for luminosity and average method take into account number of pixels ) and more round off errors could arise. </a:t>
            </a:r>
          </a:p>
        </p:txBody>
      </p:sp>
      <p:sp>
        <p:nvSpPr>
          <p:cNvPr id="41" name="TextBox 40">
            <a:extLst>
              <a:ext uri="{FF2B5EF4-FFF2-40B4-BE49-F238E27FC236}">
                <a16:creationId xmlns:a16="http://schemas.microsoft.com/office/drawing/2014/main" id="{9D345C2E-2BB9-BF6A-293F-8B536AA17077}"/>
              </a:ext>
            </a:extLst>
          </p:cNvPr>
          <p:cNvSpPr txBox="1"/>
          <p:nvPr/>
        </p:nvSpPr>
        <p:spPr>
          <a:xfrm>
            <a:off x="131487" y="-51520"/>
            <a:ext cx="2001328" cy="369332"/>
          </a:xfrm>
          <a:prstGeom prst="rect">
            <a:avLst/>
          </a:prstGeom>
          <a:noFill/>
        </p:spPr>
        <p:txBody>
          <a:bodyPr wrap="square" rtlCol="0">
            <a:spAutoFit/>
          </a:bodyPr>
          <a:lstStyle/>
          <a:p>
            <a:r>
              <a:rPr lang="en-IN" dirty="0"/>
              <a:t>Task 1</a:t>
            </a:r>
          </a:p>
        </p:txBody>
      </p:sp>
      <p:sp>
        <p:nvSpPr>
          <p:cNvPr id="42" name="TextBox 41">
            <a:extLst>
              <a:ext uri="{FF2B5EF4-FFF2-40B4-BE49-F238E27FC236}">
                <a16:creationId xmlns:a16="http://schemas.microsoft.com/office/drawing/2014/main" id="{7E30E51F-6327-A09A-1609-55F2010959EF}"/>
              </a:ext>
            </a:extLst>
          </p:cNvPr>
          <p:cNvSpPr txBox="1"/>
          <p:nvPr/>
        </p:nvSpPr>
        <p:spPr>
          <a:xfrm>
            <a:off x="6019204" y="761876"/>
            <a:ext cx="2001328" cy="369332"/>
          </a:xfrm>
          <a:prstGeom prst="rect">
            <a:avLst/>
          </a:prstGeom>
          <a:noFill/>
        </p:spPr>
        <p:txBody>
          <a:bodyPr wrap="square" rtlCol="0">
            <a:spAutoFit/>
          </a:bodyPr>
          <a:lstStyle/>
          <a:p>
            <a:r>
              <a:rPr lang="en-IN" dirty="0"/>
              <a:t>Task 2</a:t>
            </a:r>
          </a:p>
        </p:txBody>
      </p:sp>
      <p:sp>
        <p:nvSpPr>
          <p:cNvPr id="43" name="TextBox 42">
            <a:extLst>
              <a:ext uri="{FF2B5EF4-FFF2-40B4-BE49-F238E27FC236}">
                <a16:creationId xmlns:a16="http://schemas.microsoft.com/office/drawing/2014/main" id="{6A1B179C-9F9A-26BC-9107-7868A4BD0250}"/>
              </a:ext>
            </a:extLst>
          </p:cNvPr>
          <p:cNvSpPr txBox="1"/>
          <p:nvPr/>
        </p:nvSpPr>
        <p:spPr>
          <a:xfrm>
            <a:off x="5736172" y="3730109"/>
            <a:ext cx="2001328" cy="369332"/>
          </a:xfrm>
          <a:prstGeom prst="rect">
            <a:avLst/>
          </a:prstGeom>
          <a:noFill/>
        </p:spPr>
        <p:txBody>
          <a:bodyPr wrap="square" rtlCol="0">
            <a:spAutoFit/>
          </a:bodyPr>
          <a:lstStyle/>
          <a:p>
            <a:r>
              <a:rPr lang="en-IN" dirty="0"/>
              <a:t>Task 3</a:t>
            </a:r>
          </a:p>
        </p:txBody>
      </p:sp>
      <p:sp>
        <p:nvSpPr>
          <p:cNvPr id="44" name="TextBox 43">
            <a:extLst>
              <a:ext uri="{FF2B5EF4-FFF2-40B4-BE49-F238E27FC236}">
                <a16:creationId xmlns:a16="http://schemas.microsoft.com/office/drawing/2014/main" id="{9FA9C07C-5D0A-BE3B-F72C-5B76267EF788}"/>
              </a:ext>
            </a:extLst>
          </p:cNvPr>
          <p:cNvSpPr txBox="1"/>
          <p:nvPr/>
        </p:nvSpPr>
        <p:spPr>
          <a:xfrm>
            <a:off x="5652490" y="4742282"/>
            <a:ext cx="2001328" cy="369332"/>
          </a:xfrm>
          <a:prstGeom prst="rect">
            <a:avLst/>
          </a:prstGeom>
          <a:noFill/>
        </p:spPr>
        <p:txBody>
          <a:bodyPr wrap="square" rtlCol="0">
            <a:spAutoFit/>
          </a:bodyPr>
          <a:lstStyle/>
          <a:p>
            <a:r>
              <a:rPr lang="en-IN" dirty="0"/>
              <a:t>Task 4</a:t>
            </a:r>
          </a:p>
        </p:txBody>
      </p:sp>
    </p:spTree>
    <p:extLst>
      <p:ext uri="{BB962C8B-B14F-4D97-AF65-F5344CB8AC3E}">
        <p14:creationId xmlns:p14="http://schemas.microsoft.com/office/powerpoint/2010/main" val="3634537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102</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Alap Mundayoor</dc:creator>
  <cp:lastModifiedBy>Alap Mundayoor</cp:lastModifiedBy>
  <cp:revision>4</cp:revision>
  <dcterms:created xsi:type="dcterms:W3CDTF">2023-11-13T00:19:27Z</dcterms:created>
  <dcterms:modified xsi:type="dcterms:W3CDTF">2023-11-21T22:20:12Z</dcterms:modified>
</cp:coreProperties>
</file>