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195D-4A35-C34A-ECAE-C95C185DF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59DFF-163A-A3AF-3B11-37929A2CE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BD95F-03D6-4DE0-78DD-FABEDC46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CC5C3-48B6-F920-72D3-2A7D79AB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FA771-AF20-B7FE-6C6C-1D1FE08D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96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0EF3-58F3-0378-2EB5-D1E8C6A5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B46F3-40D4-28CC-3025-AA59B9C19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AE132-A604-5AE3-6832-78F64AABB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23E19-91B3-1F89-F4E3-B89F3E0F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F8474-29AE-0F3F-BD5D-97EDDE2F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50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EAF3E-50A6-1847-C6FC-69BDEE8EB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46321-B9C3-C52D-BF79-23839A937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AF619-6559-1361-D513-2693147C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2D437-84C0-7D7B-3BFE-A05910CE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15FD5-541D-1515-1C26-68D422FD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69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0A8D-F262-3AA7-A6CB-FF5F8342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A4AB2-4AE6-A454-9915-3D555C125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0AE28-7906-9791-F89F-17091B05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B602-FC63-C663-B081-5253DCBE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99D64-2058-D4DE-100E-81A6BCA7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81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DDA5-E46E-6564-1FAB-F107DDC6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18F98-D37C-7615-AE3B-BDF619532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2BA8B-6182-1477-7632-D68903D0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846F-BBDE-5737-236B-5A986844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C8FBC-4D74-4095-A88B-8BC3F9F5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6430-895A-3BC3-4167-087D0C56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27CE0-C40B-5FBB-DE12-39153D7D3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A6ED9-3270-B26F-379D-8EB22EB2E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24F1C-62BD-FF29-6E22-5AEC547B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744EC-9C90-088E-E51F-FA9E39BD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D0696-5B8A-005D-4180-50115D7C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86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6F1E-8BC0-353C-5940-937862AF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2DB18-E04B-7503-0D25-4092FBFC4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38392-52F7-CD4B-6A56-2397DE8AD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9C6A8-078C-A2E2-FDE7-2792A93B6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5B47A-A9BD-E58F-C839-5A05777EC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3223D8-6025-547F-791A-9E914360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7D080-1C43-6EC0-F254-8CE28E26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D97DC-1C03-46A4-66E8-34525FFE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15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024A-A246-0CBF-73D4-A215ED10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5AFCE-3C01-E0B9-3309-CF269663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3CFB8-B4DB-9A3A-B8CC-B7D3D665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87BD9-7E35-2BC6-47EA-64877B44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70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AD39F-3B69-32E3-C3DC-354D5ECB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E8039-BAC0-3825-380C-8F390920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0EBED-ABDB-0745-A5BC-32915826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5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3F24-C884-7A2F-EFE2-1AE2E9A4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3BC45-6A10-8F09-7F78-8D6B529A2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A2723-D2B3-2BB7-E0C9-B338CF804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9E9C5-2675-C807-5D77-156DF67E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50966-9C81-0654-9886-3CDFD841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3C5F7-4540-00A9-9B02-DC37F4C9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53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2752-6714-B5DC-94D7-36B5A4FB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9F8E5-DB86-1CD0-0EBF-F911CF9D2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95F1B-1973-FD2B-29A6-ABA94B633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5F1A9-C456-9A8E-F890-9D4B00CB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63D2E-6149-1A16-009F-86A7E0140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44E4F-1129-9054-F804-7732C635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83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7EAA85-0B51-E0ED-7B53-70561894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AC952-7A4C-54F5-0E25-89544835E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1D77E-CE2A-3A47-272A-46615B866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73B51-2F08-455C-9177-E4F11753C41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0191C-ACB0-1541-8092-CD8ACB7E5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949FD-2650-E2D2-A72F-34007572B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48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8FACC4A-C93E-0EA0-6E6F-B70A86DC10A6}"/>
              </a:ext>
            </a:extLst>
          </p:cNvPr>
          <p:cNvSpPr txBox="1"/>
          <p:nvPr/>
        </p:nvSpPr>
        <p:spPr>
          <a:xfrm>
            <a:off x="0" y="6437249"/>
            <a:ext cx="488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Alap Mundayoor, M.N. 23351429, IdM: ow07ysym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F01018-31E0-E3C2-5AB3-8F0F84156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00" y="82197"/>
            <a:ext cx="3559836" cy="28667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0C17FB-1E10-5FBD-63D7-8A669C12E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765"/>
          <a:stretch/>
        </p:blipFill>
        <p:spPr>
          <a:xfrm>
            <a:off x="283046" y="3570069"/>
            <a:ext cx="4964893" cy="19594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DD693F-5842-941B-1735-3C54AE6D8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655" y="82197"/>
            <a:ext cx="2835218" cy="19056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5D8697-E421-3885-4DD1-FB34DC639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672" y="2522981"/>
            <a:ext cx="4943184" cy="42528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628E930-332C-91CC-812E-024281A6DF73}"/>
              </a:ext>
            </a:extLst>
          </p:cNvPr>
          <p:cNvSpPr txBox="1"/>
          <p:nvPr/>
        </p:nvSpPr>
        <p:spPr>
          <a:xfrm>
            <a:off x="5404303" y="2191914"/>
            <a:ext cx="220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Transformed Images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5FC98D-F009-0FB9-036A-CD16B8AF8A4A}"/>
              </a:ext>
            </a:extLst>
          </p:cNvPr>
          <p:cNvSpPr txBox="1"/>
          <p:nvPr/>
        </p:nvSpPr>
        <p:spPr>
          <a:xfrm>
            <a:off x="9220274" y="2191914"/>
            <a:ext cx="283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Transformed Image Masks</a:t>
            </a:r>
          </a:p>
        </p:txBody>
      </p:sp>
    </p:spTree>
    <p:extLst>
      <p:ext uri="{BB962C8B-B14F-4D97-AF65-F5344CB8AC3E}">
        <p14:creationId xmlns:p14="http://schemas.microsoft.com/office/powerpoint/2010/main" val="3634537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Alap Mundayoor</dc:creator>
  <cp:lastModifiedBy>Alap Mundayoor</cp:lastModifiedBy>
  <cp:revision>10</cp:revision>
  <dcterms:created xsi:type="dcterms:W3CDTF">2023-11-13T00:19:27Z</dcterms:created>
  <dcterms:modified xsi:type="dcterms:W3CDTF">2023-12-12T23:43:20Z</dcterms:modified>
</cp:coreProperties>
</file>