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5D-4A35-C34A-ECAE-C95C185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9DFF-163A-A3AF-3B11-37929A2C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D95F-03D6-4DE0-78DD-FABEDC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C5C3-48B6-F920-72D3-2A7D79AB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771-AF20-B7FE-6C6C-1D1FE08D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EF3-58F3-0378-2EB5-D1E8C6A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6F3-40D4-28CC-3025-AA59B9C1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E132-A604-5AE3-6832-78F64AA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3E19-91B3-1F89-F4E3-B89F3E0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474-29AE-0F3F-BD5D-97EDDE2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AF3E-50A6-1847-C6FC-69BDEE8E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6321-B9C3-C52D-BF79-23839A9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F619-6559-1361-D513-2693147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D437-84C0-7D7B-3BFE-A05910C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FD5-541D-1515-1C26-68D422F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8D-F262-3AA7-A6CB-FF5F834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AB2-4AE6-A454-9915-3D555C12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AE28-7906-9791-F89F-17091B0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602-FC63-C663-B081-5253DCB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9D64-2058-D4DE-100E-81A6BCA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DA5-E46E-6564-1FAB-F107DDC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8F98-D37C-7615-AE3B-BDF61953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BA8B-6182-1477-7632-D68903D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46F-BBDE-5737-236B-5A98684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FBC-4D74-4095-A88B-8BC3F9F5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6430-895A-3BC3-4167-087D0C5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7CE0-C40B-5FBB-DE12-39153D7D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6ED9-3270-B26F-379D-8EB22EB2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4F1C-62BD-FF29-6E22-5AEC547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4EC-9C90-088E-E51F-FA9E39B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0696-5B8A-005D-4180-50115D7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F1E-8BC0-353C-5940-937862A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B18-E04B-7503-0D25-4092FBF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8392-52F7-CD4B-6A56-2397DE8A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C6A8-078C-A2E2-FDE7-2792A93B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5B47A-A9BD-E58F-C839-5A05777E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23D8-6025-547F-791A-9E91436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7D080-1C43-6EC0-F254-8CE28E2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D97DC-1C03-46A4-66E8-34525FF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24A-A246-0CBF-73D4-A215ED1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5AFCE-3C01-E0B9-3309-CF26966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CFB8-B4DB-9A3A-B8CC-B7D3D66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7BD9-7E35-2BC6-47EA-64877B4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D39F-3B69-32E3-C3DC-354D5ECB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8039-BAC0-3825-380C-8F39092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BED-ABDB-0745-A5BC-3291582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3F24-C884-7A2F-EFE2-1AE2E9A4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BC45-6A10-8F09-7F78-8D6B529A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723-D2B3-2BB7-E0C9-B338CF80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E9C5-2675-C807-5D77-156DF67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0966-9C81-0654-9886-3CDFD84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C5F7-4540-00A9-9B02-DC37F4C9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752-6714-B5DC-94D7-36B5A4F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9F8E5-DB86-1CD0-0EBF-F911CF9D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5F1B-1973-FD2B-29A6-ABA94B63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F1A9-C456-9A8E-F890-9D4B00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3D2E-6149-1A16-009F-86A7E01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4E4F-1129-9054-F804-7732C63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EAA85-0B51-E0ED-7B53-70561894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C952-7A4C-54F5-0E25-89544835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77E-CE2A-3A47-272A-46615B86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B51-2F08-455C-9177-E4F11753C415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191C-ACB0-1541-8092-CD8ACB7E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9FD-2650-E2D2-A72F-34007572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FACC4A-C93E-0EA0-6E6F-B70A86DC10A6}"/>
              </a:ext>
            </a:extLst>
          </p:cNvPr>
          <p:cNvSpPr txBox="1"/>
          <p:nvPr/>
        </p:nvSpPr>
        <p:spPr>
          <a:xfrm>
            <a:off x="0" y="6503668"/>
            <a:ext cx="48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Alap Mundayoor, M.N. 23351429, IdM: ow07ysym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96CA9-B64E-597F-67FB-5D84FEC06C52}"/>
              </a:ext>
            </a:extLst>
          </p:cNvPr>
          <p:cNvSpPr txBox="1"/>
          <p:nvPr/>
        </p:nvSpPr>
        <p:spPr>
          <a:xfrm>
            <a:off x="724620" y="2511251"/>
            <a:ext cx="3838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Examples of Activation functions are: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Sigmoid, softmax, hyperbolic tangent, Rectified Linear Unit(ReLU), Leaky ReLU.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35A8B-54A6-2F13-1928-5C1572E7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" y="3348013"/>
            <a:ext cx="5233360" cy="2431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3764E-DA54-180F-ED1E-4FFBC60A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86" y="217622"/>
            <a:ext cx="2103654" cy="2199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8A76-E39C-726B-8086-0E0BC649388D}"/>
              </a:ext>
            </a:extLst>
          </p:cNvPr>
          <p:cNvSpPr txBox="1"/>
          <p:nvPr/>
        </p:nvSpPr>
        <p:spPr>
          <a:xfrm>
            <a:off x="6219644" y="217622"/>
            <a:ext cx="50637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Q1: “Adam()” is an optimizer used to minimize the loss during training. It stands for Adaptive Moment Estimation.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combines the ideas of two other optimization algorithms: Momentum and RMSprop.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Q2: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is a loss function used in classification tasks when the labels are provided as integers (class indices).  Unlike one-hot encoding, these assign fixed labels to the classes.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Q3: Epoch is complete pass through the entire training dataset during the training of a neural network. One epoch is completed when the model has seen and learned from every sample in the training dataset once.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epochs=10 means the model will go through the entire training dataset 10 times, adjusting its parameters to improve its performance. 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FBD841-9193-2EE5-FBA4-CF113D3A2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036" y="5966595"/>
            <a:ext cx="7020905" cy="533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5A2658-A771-04F6-AE4B-9381C8E9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670" y="3386276"/>
            <a:ext cx="3413635" cy="2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Alap Mundayoor</dc:creator>
  <cp:lastModifiedBy>Alap Mundayoor</cp:lastModifiedBy>
  <cp:revision>18</cp:revision>
  <dcterms:created xsi:type="dcterms:W3CDTF">2023-11-13T00:19:27Z</dcterms:created>
  <dcterms:modified xsi:type="dcterms:W3CDTF">2024-01-14T23:25:52Z</dcterms:modified>
</cp:coreProperties>
</file>