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1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">
          <p15:clr>
            <a:srgbClr val="A4A3A4"/>
          </p15:clr>
        </p15:guide>
        <p15:guide id="2" orient="horz" pos="1747">
          <p15:clr>
            <a:srgbClr val="A4A3A4"/>
          </p15:clr>
        </p15:guide>
        <p15:guide id="3" orient="horz" pos="1837">
          <p15:clr>
            <a:srgbClr val="A4A3A4"/>
          </p15:clr>
        </p15:guide>
        <p15:guide id="4" orient="horz" pos="2926">
          <p15:clr>
            <a:srgbClr val="A4A3A4"/>
          </p15:clr>
        </p15:guide>
        <p15:guide id="5" orient="horz" pos="3034">
          <p15:clr>
            <a:srgbClr val="A4A3A4"/>
          </p15:clr>
        </p15:guide>
        <p15:guide id="6" pos="2835">
          <p15:clr>
            <a:srgbClr val="A4A3A4"/>
          </p15:clr>
        </p15:guide>
        <p15:guide id="7" pos="2925">
          <p15:clr>
            <a:srgbClr val="A4A3A4"/>
          </p15:clr>
        </p15:guide>
        <p15:guide id="8" pos="141">
          <p15:clr>
            <a:srgbClr val="A4A3A4"/>
          </p15:clr>
        </p15:guide>
        <p15:guide id="9" pos="1441">
          <p15:clr>
            <a:srgbClr val="A4A3A4"/>
          </p15:clr>
        </p15:guide>
        <p15:guide id="10" pos="1529">
          <p15:clr>
            <a:srgbClr val="A4A3A4"/>
          </p15:clr>
        </p15:guide>
        <p15:guide id="11" pos="4227">
          <p15:clr>
            <a:srgbClr val="A4A3A4"/>
          </p15:clr>
        </p15:guide>
        <p15:guide id="12" pos="4317">
          <p15:clr>
            <a:srgbClr val="A4A3A4"/>
          </p15:clr>
        </p15:guide>
        <p15:guide id="13" pos="5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72079" autoAdjust="0"/>
  </p:normalViewPr>
  <p:slideViewPr>
    <p:cSldViewPr snapToGrid="0" showGuides="1">
      <p:cViewPr varScale="1">
        <p:scale>
          <a:sx n="124" d="100"/>
          <a:sy n="124" d="100"/>
        </p:scale>
        <p:origin x="120" y="101"/>
      </p:cViewPr>
      <p:guideLst>
        <p:guide orient="horz" pos="76"/>
        <p:guide orient="horz" pos="1747"/>
        <p:guide orient="horz" pos="1837"/>
        <p:guide orient="horz" pos="2926"/>
        <p:guide orient="horz" pos="3034"/>
        <p:guide pos="2835"/>
        <p:guide pos="2925"/>
        <p:guide pos="141"/>
        <p:guide pos="1441"/>
        <p:guide pos="1529"/>
        <p:guide pos="4227"/>
        <p:guide pos="4317"/>
        <p:guide pos="5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notesViewPr>
    <p:cSldViewPr snapToGrid="0">
      <p:cViewPr varScale="1">
        <p:scale>
          <a:sx n="80" d="100"/>
          <a:sy n="80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0188-8B3B-497C-B5A9-22038B3E5A5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306E-A293-4AA0-84B1-73B4E022A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22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 anchor="ctr"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  <a:latin typeface="JLR Emeric SemiBold" panose="0200050304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819146"/>
            <a:ext cx="1328738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9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Confidential ©2019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endParaRPr lang="en-GB" dirty="0">
              <a:solidFill>
                <a:srgbClr val="131313"/>
              </a:solidFill>
              <a:latin typeface="JLR Emeric ExtraLight" panose="0200050304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420508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latin typeface="JLR Emeric ExtraLight" panose="02000503040000020004" pitchFamily="2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9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JLR Emeric ExtraLight" panose="02000503040000020004" pitchFamily="2" charset="0"/>
              </a:defRPr>
            </a:lvl1pPr>
            <a:lvl2pPr marL="449263" indent="-179388">
              <a:buFont typeface="Arial" panose="020B0604020202020204" pitchFamily="34" charset="0"/>
              <a:buChar char="−"/>
              <a:defRPr sz="1600">
                <a:latin typeface="JLR Emeric ExtraLight" panose="02000503040000020004" pitchFamily="2" charset="0"/>
              </a:defRPr>
            </a:lvl2pPr>
            <a:lvl3pPr marL="625475" indent="-180975">
              <a:buFont typeface="Arial" pitchFamily="34" charset="0"/>
              <a:buChar char="−"/>
              <a:defRPr sz="1400">
                <a:latin typeface="JLR Emeric ExtraLight" panose="02000503040000020004" pitchFamily="2" charset="0"/>
              </a:defRPr>
            </a:lvl3pPr>
            <a:lvl4pPr marL="808038" indent="-179388">
              <a:buFont typeface="Arial" pitchFamily="34" charset="0"/>
              <a:buChar char="−"/>
              <a:defRPr sz="1400">
                <a:latin typeface="JLR Emeric ExtraLight" panose="02000503040000020004" pitchFamily="2" charset="0"/>
              </a:defRPr>
            </a:lvl4pPr>
            <a:lvl5pPr marL="982663" indent="-179388">
              <a:buFont typeface="Arial" pitchFamily="34" charset="0"/>
              <a:buChar char="−"/>
              <a:tabLst/>
              <a:defRPr sz="1400">
                <a:latin typeface="JLR Emeric ExtraLight" panose="02000503040000020004" pitchFamily="2" charset="0"/>
              </a:defRPr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6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816100" y="1692872"/>
            <a:ext cx="6340895" cy="30858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51284" y="2821249"/>
            <a:ext cx="1482725" cy="365125"/>
          </a:xfrm>
        </p:spPr>
        <p:txBody>
          <a:bodyPr/>
          <a:lstStyle/>
          <a:p>
            <a:pPr lvl="0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07988" y="1006475"/>
            <a:ext cx="1043931" cy="723471"/>
          </a:xfrm>
        </p:spPr>
        <p:txBody>
          <a:bodyPr/>
          <a:lstStyle>
            <a:lvl2pPr marL="180000" indent="0">
              <a:buNone/>
              <a:defRPr/>
            </a:lvl2pPr>
          </a:lstStyle>
          <a:p>
            <a:pPr lvl="1"/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266950" y="895311"/>
            <a:ext cx="1050839" cy="69253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855094" y="895310"/>
            <a:ext cx="983865" cy="692536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267326" y="895310"/>
            <a:ext cx="947876" cy="692536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6704829" y="869027"/>
            <a:ext cx="962539" cy="718819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5545" y="821724"/>
            <a:ext cx="3515497" cy="208215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2844" y="821724"/>
            <a:ext cx="3279302" cy="2076863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15546" y="2903882"/>
            <a:ext cx="3515496" cy="1920425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2844" y="2898586"/>
            <a:ext cx="3279302" cy="1925721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7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9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43921" y="933255"/>
            <a:ext cx="6753782" cy="3743669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07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DF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177648" y="933255"/>
            <a:ext cx="6753782" cy="3743669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3838" y="1458913"/>
            <a:ext cx="1858962" cy="2430462"/>
          </a:xfrm>
        </p:spPr>
        <p:txBody>
          <a:bodyPr/>
          <a:lstStyle/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4505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ghtedPDF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263436" y="933255"/>
            <a:ext cx="6753782" cy="3743669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15746" y="1872048"/>
            <a:ext cx="2025570" cy="1623506"/>
          </a:xfrm>
        </p:spPr>
        <p:txBody>
          <a:bodyPr/>
          <a:lstStyle>
            <a:lvl2pPr marL="180000" indent="0">
              <a:buNone/>
              <a:defRPr/>
            </a:lvl2pPr>
            <a:lvl3pPr marL="269875" indent="0">
              <a:buNone/>
              <a:defRPr/>
            </a:lvl3pPr>
            <a:lvl4pPr marL="446087" indent="0">
              <a:buNone/>
              <a:defRPr/>
            </a:lvl4pPr>
            <a:lvl5pPr marL="62706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00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>
                <a:latin typeface="JLR Emeric ExtraLight" panose="02000503040000020004" pitchFamily="2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0">
                <a:latin typeface="JLR Emeric SemiBold" panose="02000503040000020004" pitchFamily="2" charset="0"/>
              </a:defRPr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>
                <a:latin typeface="JLR Emeric ExtraLight" panose="02000503040000020004" pitchFamily="2" charset="0"/>
              </a:defRPr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>
                <a:solidFill>
                  <a:srgbClr val="131313"/>
                </a:solidFill>
                <a:latin typeface="JLR Emeric SemiBold" panose="02000503040000020004" pitchFamily="2" charset="0"/>
              </a:rPr>
              <a:t>Jaguar Land Rover</a:t>
            </a: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/>
            </a:r>
            <a:b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</a:b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W/1/26 Abbey Road, Whitley</a:t>
            </a:r>
            <a:b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</a:b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jaguarlandrover.com</a:t>
            </a:r>
          </a:p>
        </p:txBody>
      </p:sp>
    </p:spTree>
    <p:extLst>
      <p:ext uri="{BB962C8B-B14F-4D97-AF65-F5344CB8AC3E}">
        <p14:creationId xmlns:p14="http://schemas.microsoft.com/office/powerpoint/2010/main" val="20861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68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31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7" r:id="rId4"/>
    <p:sldLayoutId id="2147483678" r:id="rId5"/>
    <p:sldLayoutId id="2147483689" r:id="rId6"/>
    <p:sldLayoutId id="2147483688" r:id="rId7"/>
    <p:sldLayoutId id="2147483687" r:id="rId8"/>
    <p:sldLayoutId id="2147483686" r:id="rId9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JLR Emeric SemiBold" panose="02000503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1" id="{CA62B9B2-76C2-4C75-AFFB-51F5A0DFBAE7}" vid="{A97A11CE-FBA4-4030-AEFE-54FE6A2E6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E5B52C5235D9498F3B95340F0313ED" ma:contentTypeVersion="15" ma:contentTypeDescription="Create a new document." ma:contentTypeScope="" ma:versionID="467b40232e1bc75c882685d01d8d3349">
  <xsd:schema xmlns:xsd="http://www.w3.org/2001/XMLSchema" xmlns:xs="http://www.w3.org/2001/XMLSchema" xmlns:p="http://schemas.microsoft.com/office/2006/metadata/properties" xmlns:ns2="daa999cf-2f08-4aa8-9516-1f0e230dd290" xmlns:ns3="6712a145-5039-4708-be69-ad2d0dd58112" targetNamespace="http://schemas.microsoft.com/office/2006/metadata/properties" ma:root="true" ma:fieldsID="7807bd8039e7b49fc49e78cac986c5fc" ns2:_="" ns3:_="">
    <xsd:import namespace="daa999cf-2f08-4aa8-9516-1f0e230dd290"/>
    <xsd:import namespace="6712a145-5039-4708-be69-ad2d0dd5811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Description" minOccurs="0"/>
                <xsd:element ref="ns3:File_x002d_details" minOccurs="0"/>
                <xsd:element ref="ns3:Comment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999cf-2f08-4aa8-9516-1f0e230dd29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12a145-5039-4708-be69-ad2d0dd581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escription" ma:index="18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File_x002d_details" ma:index="19" nillable="true" ma:displayName="File-details" ma:description="Add the description of the file - can be used to keep track of version history also" ma:internalName="File_x002d_details">
      <xsd:simpleType>
        <xsd:restriction base="dms:Note">
          <xsd:maxLength value="255"/>
        </xsd:restriction>
      </xsd:simpleType>
    </xsd:element>
    <xsd:element name="Comment" ma:index="20" nillable="true" ma:displayName="Comment" ma:description="Add useful comment to different version" ma:internalName="Comment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_x002d_details xmlns="6712a145-5039-4708-be69-ad2d0dd58112" xsi:nil="true"/>
    <Comment xmlns="6712a145-5039-4708-be69-ad2d0dd58112" xsi:nil="true"/>
    <Description xmlns="6712a145-5039-4708-be69-ad2d0dd581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5E6AF0-2C46-4C77-A4E0-1B78CB5B2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999cf-2f08-4aa8-9516-1f0e230dd290"/>
    <ds:schemaRef ds:uri="6712a145-5039-4708-be69-ad2d0dd581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AEA5A6-96FB-4179-9C14-E485982AE2DA}">
  <ds:schemaRefs>
    <ds:schemaRef ds:uri="http://schemas.microsoft.com/office/2006/metadata/properties"/>
    <ds:schemaRef ds:uri="http://schemas.microsoft.com/office/infopath/2007/PartnerControls"/>
    <ds:schemaRef ds:uri="6712a145-5039-4708-be69-ad2d0dd58112"/>
  </ds:schemaRefs>
</ds:datastoreItem>
</file>

<file path=customXml/itemProps3.xml><?xml version="1.0" encoding="utf-8"?>
<ds:datastoreItem xmlns:ds="http://schemas.openxmlformats.org/officeDocument/2006/customXml" ds:itemID="{EF21F6B1-66AE-45B2-B413-3A375BB4C6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JLR Emeric</vt:lpstr>
      <vt:lpstr>JLR Emeric ExtraLight</vt:lpstr>
      <vt:lpstr>JLR Emeric SemiBold</vt:lpstr>
      <vt:lpstr>1_JLR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EVA2 Core VISION SYSTEM</dc:title>
  <dc:creator/>
  <cp:lastModifiedBy/>
  <cp:revision>2</cp:revision>
  <dcterms:created xsi:type="dcterms:W3CDTF">2020-04-24T08:16:54Z</dcterms:created>
  <dcterms:modified xsi:type="dcterms:W3CDTF">2020-11-06T17:43:46Z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0x01010084E5B52C5235D9498F3B95340F0313ED</vt:lpwstr>
  </property>
</Properties>
</file>