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FFFF"/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0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2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8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53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7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88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346" y="605306"/>
            <a:ext cx="9176779" cy="3432694"/>
          </a:xfrm>
        </p:spPr>
        <p:txBody>
          <a:bodyPr>
            <a:noAutofit/>
          </a:bodyPr>
          <a:lstStyle/>
          <a:p>
            <a:r>
              <a:rPr lang="es-CO" sz="199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Sokoban</a:t>
            </a:r>
            <a:endParaRPr lang="es-CO" sz="199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72246" y="4411490"/>
            <a:ext cx="7197726" cy="1950674"/>
          </a:xfrm>
        </p:spPr>
        <p:txBody>
          <a:bodyPr>
            <a:normAutofit/>
          </a:bodyPr>
          <a:lstStyle/>
          <a:p>
            <a:r>
              <a:rPr lang="es-CO" sz="2800" cap="none" dirty="0" smtClean="0">
                <a:latin typeface="AR CENA" panose="02000000000000000000" pitchFamily="2" charset="0"/>
              </a:rPr>
              <a:t>Juan Esteban Alarcón Bravo</a:t>
            </a:r>
          </a:p>
          <a:p>
            <a:r>
              <a:rPr lang="es-CO" sz="2800" cap="none" dirty="0">
                <a:latin typeface="AR CENA" panose="02000000000000000000" pitchFamily="2" charset="0"/>
              </a:rPr>
              <a:t>Johan </a:t>
            </a:r>
            <a:r>
              <a:rPr lang="es-CO" sz="2800" cap="none" dirty="0" smtClean="0">
                <a:latin typeface="AR CENA" panose="02000000000000000000" pitchFamily="2" charset="0"/>
              </a:rPr>
              <a:t>Elías </a:t>
            </a:r>
            <a:r>
              <a:rPr lang="es-CO" sz="2800" cap="none" dirty="0">
                <a:latin typeface="AR CENA" panose="02000000000000000000" pitchFamily="2" charset="0"/>
              </a:rPr>
              <a:t>Quiroga </a:t>
            </a:r>
            <a:r>
              <a:rPr lang="es-CO" sz="2800" cap="none" dirty="0" smtClean="0">
                <a:latin typeface="AR CENA" panose="02000000000000000000" pitchFamily="2" charset="0"/>
              </a:rPr>
              <a:t>Quintero</a:t>
            </a:r>
          </a:p>
          <a:p>
            <a:r>
              <a:rPr lang="es-CO" sz="2800" cap="none" dirty="0">
                <a:latin typeface="AR CENA" panose="02000000000000000000" pitchFamily="2" charset="0"/>
              </a:rPr>
              <a:t>Andrés Felipe </a:t>
            </a:r>
            <a:r>
              <a:rPr lang="es-CO" sz="2800" cap="none" dirty="0" smtClean="0">
                <a:latin typeface="AR CENA" panose="02000000000000000000" pitchFamily="2" charset="0"/>
              </a:rPr>
              <a:t>Rodríguez Flórez</a:t>
            </a:r>
            <a:endParaRPr lang="es-CO" sz="2800" cap="none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660486" cy="1456267"/>
          </a:xfrm>
        </p:spPr>
        <p:txBody>
          <a:bodyPr>
            <a:noAutofit/>
          </a:bodyPr>
          <a:lstStyle/>
          <a:p>
            <a:pPr algn="ctr"/>
            <a:r>
              <a:rPr lang="es-CO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Introducción</a:t>
            </a:r>
            <a:endParaRPr lang="es-CO" sz="80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4809" y="2645422"/>
            <a:ext cx="10022469" cy="30470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En este proyecto pretendemos profundizar en los conceptos de la </a:t>
            </a:r>
            <a:r>
              <a:rPr lang="es-CO" sz="3800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programación orientada a objetos (OOP)</a:t>
            </a:r>
            <a:r>
              <a:rPr lang="es-CO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CO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enfocándolos </a:t>
            </a:r>
            <a:r>
              <a:rPr lang="es-CO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al </a:t>
            </a:r>
            <a:r>
              <a:rPr lang="es-CO" sz="38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Sokoban</a:t>
            </a:r>
            <a:r>
              <a:rPr lang="es-CO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, un clásico rompecabezas inventado en </a:t>
            </a:r>
            <a:r>
              <a:rPr lang="es-CO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Japón que consiste en desplazar ciertas cajas hasta su lugar correcto en un reducido escenario.</a:t>
            </a:r>
            <a:endParaRPr lang="es-CO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CENA" panose="020000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29294"/>
            <a:ext cx="10660486" cy="1456267"/>
          </a:xfrm>
        </p:spPr>
        <p:txBody>
          <a:bodyPr>
            <a:noAutofit/>
          </a:bodyPr>
          <a:lstStyle/>
          <a:p>
            <a:pPr algn="ctr"/>
            <a:r>
              <a:rPr lang="es-CO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Problemática</a:t>
            </a:r>
            <a:endParaRPr lang="es-CO" sz="80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4809" y="1937077"/>
            <a:ext cx="10022469" cy="455387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Entre los principales </a:t>
            </a:r>
            <a:r>
              <a:rPr lang="es-CO" sz="38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objetivos</a:t>
            </a:r>
            <a:r>
              <a:rPr lang="es-CO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del proyecto están: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Escenario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 juego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Múltiples Niveles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Menús</a:t>
            </a:r>
            <a:endParaRPr lang="es-CO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CENA" panose="020000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Personaje Interactivo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Movimiento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del Personaje y las Cajas de los Niveles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Método de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Verificación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para Niveles Completados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Uso de archivos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.csv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Creador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 Niveles y Posibilidad de jugar niveles previamente creados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9124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4833362" cy="1631323"/>
          </a:xfrm>
        </p:spPr>
        <p:txBody>
          <a:bodyPr>
            <a:noAutofit/>
          </a:bodyPr>
          <a:lstStyle/>
          <a:p>
            <a:pPr algn="ctr"/>
            <a:r>
              <a:rPr lang="es-CO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Desarrollo</a:t>
            </a:r>
            <a:endParaRPr lang="es-CO" sz="88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pic>
        <p:nvPicPr>
          <p:cNvPr id="28" name="Marcador de contenido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62" y="610114"/>
            <a:ext cx="5999083" cy="571341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833350"/>
            <a:ext cx="4633175" cy="3284113"/>
          </a:xfrm>
        </p:spPr>
        <p:txBody>
          <a:bodyPr>
            <a:noAutofit/>
          </a:bodyPr>
          <a:lstStyle/>
          <a:p>
            <a:pPr algn="ctr"/>
            <a:r>
              <a:rPr lang="es-CO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Se trabajó en la </a:t>
            </a:r>
            <a:r>
              <a:rPr lang="es-CO" sz="4000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IDE de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, y el diagrama de clases (simplificado) es el presentado en la imagen.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2390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5925" y="609600"/>
            <a:ext cx="8511910" cy="1456267"/>
          </a:xfrm>
        </p:spPr>
        <p:txBody>
          <a:bodyPr>
            <a:noAutofit/>
          </a:bodyPr>
          <a:lstStyle/>
          <a:p>
            <a:pPr algn="ctr"/>
            <a:r>
              <a:rPr lang="es-CO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Nivel y Jugador</a:t>
            </a:r>
            <a:endParaRPr lang="es-CO" sz="88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sz="half" idx="2"/>
          </p:nvPr>
        </p:nvSpPr>
        <p:spPr>
          <a:xfrm>
            <a:off x="6182503" y="2373887"/>
            <a:ext cx="4995332" cy="364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niveles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 y el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jugador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se dibujan en base a información de archivos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.csv</a:t>
            </a:r>
          </a:p>
          <a:p>
            <a:pPr marL="0" indent="0" algn="ctr">
              <a:buNone/>
            </a:pP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Para el movimiento, se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modifican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estos valores.</a:t>
            </a:r>
            <a:endParaRPr lang="es-CO" sz="40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5" y="3409927"/>
            <a:ext cx="2807595" cy="280759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0" y="1337733"/>
            <a:ext cx="1709669" cy="18150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Flecha doblada 7"/>
          <p:cNvSpPr/>
          <p:nvPr/>
        </p:nvSpPr>
        <p:spPr>
          <a:xfrm flipV="1">
            <a:off x="1197734" y="3358162"/>
            <a:ext cx="1242208" cy="1947932"/>
          </a:xfrm>
          <a:prstGeom prst="bentArrow">
            <a:avLst>
              <a:gd name="adj1" fmla="val 36937"/>
              <a:gd name="adj2" fmla="val 43855"/>
              <a:gd name="adj3" fmla="val 41594"/>
              <a:gd name="adj4" fmla="val 4375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5925" y="609600"/>
            <a:ext cx="8511910" cy="1456267"/>
          </a:xfrm>
        </p:spPr>
        <p:txBody>
          <a:bodyPr>
            <a:noAutofit/>
          </a:bodyPr>
          <a:lstStyle/>
          <a:p>
            <a:pPr algn="ctr"/>
            <a:r>
              <a:rPr lang="es-CO" sz="96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Nivel y Jugador</a:t>
            </a:r>
            <a:endParaRPr lang="es-CO" sz="96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sz="half" idx="2"/>
          </p:nvPr>
        </p:nvSpPr>
        <p:spPr>
          <a:xfrm>
            <a:off x="6182503" y="2373887"/>
            <a:ext cx="4995332" cy="364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niveles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 y el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jugador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se dibujan en base a información de archivos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.csv</a:t>
            </a:r>
          </a:p>
          <a:p>
            <a:pPr marL="0" indent="0" algn="ctr">
              <a:buNone/>
            </a:pP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Para el movimiento, se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modifican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estos valores.</a:t>
            </a:r>
            <a:endParaRPr lang="es-CO" sz="40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5" y="3409927"/>
            <a:ext cx="2807595" cy="280759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0" y="1337733"/>
            <a:ext cx="1709669" cy="18150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Flecha doblada 7"/>
          <p:cNvSpPr/>
          <p:nvPr/>
        </p:nvSpPr>
        <p:spPr>
          <a:xfrm flipV="1">
            <a:off x="1197734" y="3358162"/>
            <a:ext cx="1242208" cy="1947932"/>
          </a:xfrm>
          <a:prstGeom prst="bentArrow">
            <a:avLst>
              <a:gd name="adj1" fmla="val 36937"/>
              <a:gd name="adj2" fmla="val 43855"/>
              <a:gd name="adj3" fmla="val 41594"/>
              <a:gd name="adj4" fmla="val 4375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674" y="544643"/>
            <a:ext cx="10363245" cy="1456267"/>
          </a:xfrm>
        </p:spPr>
        <p:txBody>
          <a:bodyPr>
            <a:noAutofit/>
          </a:bodyPr>
          <a:lstStyle/>
          <a:p>
            <a:pPr algn="ctr"/>
            <a:r>
              <a:rPr lang="es-CO" sz="115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Menús</a:t>
            </a:r>
            <a:endParaRPr lang="es-CO" sz="115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sz="half" idx="2"/>
          </p:nvPr>
        </p:nvSpPr>
        <p:spPr>
          <a:xfrm>
            <a:off x="6214587" y="2394642"/>
            <a:ext cx="4995332" cy="364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interfaz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gráfica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funciona con texto, imágenes en pantalla y métodos que determinan si el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click del mouse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está dentro de cierta área para realizar la acción de los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botones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CO" sz="36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5" y="2566496"/>
            <a:ext cx="4641298" cy="3305426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Rectángulo 9"/>
          <p:cNvSpPr/>
          <p:nvPr/>
        </p:nvSpPr>
        <p:spPr>
          <a:xfrm>
            <a:off x="784063" y="2560631"/>
            <a:ext cx="4641300" cy="701730"/>
          </a:xfrm>
          <a:prstGeom prst="rect">
            <a:avLst/>
          </a:prstGeom>
          <a:solidFill>
            <a:srgbClr val="00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84063" y="3412488"/>
            <a:ext cx="4641302" cy="7066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84063" y="4262587"/>
            <a:ext cx="4641302" cy="706692"/>
          </a:xfrm>
          <a:prstGeom prst="rect">
            <a:avLst/>
          </a:prstGeom>
          <a:solidFill>
            <a:srgbClr val="FF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84061" y="5165230"/>
            <a:ext cx="4641302" cy="70669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8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319</TotalTime>
  <Words>217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 CENA</vt:lpstr>
      <vt:lpstr>Arial</vt:lpstr>
      <vt:lpstr>Calibri</vt:lpstr>
      <vt:lpstr>Calibri Light</vt:lpstr>
      <vt:lpstr>Verdana</vt:lpstr>
      <vt:lpstr>Celestial</vt:lpstr>
      <vt:lpstr>Sokoban</vt:lpstr>
      <vt:lpstr>Introducción</vt:lpstr>
      <vt:lpstr>Problemática</vt:lpstr>
      <vt:lpstr>Desarrollo</vt:lpstr>
      <vt:lpstr>Nivel y Jugador</vt:lpstr>
      <vt:lpstr>Nivel y Jugador</vt:lpstr>
      <vt:lpstr>Menús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Hipónimos e Hiperónimos</dc:title>
  <dc:creator>alarconjuanesteban@gmail.com</dc:creator>
  <cp:lastModifiedBy>alarconjuanesteban@gmail.com</cp:lastModifiedBy>
  <cp:revision>16</cp:revision>
  <dcterms:created xsi:type="dcterms:W3CDTF">2016-10-25T00:30:12Z</dcterms:created>
  <dcterms:modified xsi:type="dcterms:W3CDTF">2017-11-27T02:21:30Z</dcterms:modified>
</cp:coreProperties>
</file>