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14"/>
  </p:notesMasterIdLst>
  <p:sldIdLst>
    <p:sldId id="256" r:id="rId3"/>
    <p:sldId id="258" r:id="rId4"/>
    <p:sldId id="265" r:id="rId5"/>
    <p:sldId id="266" r:id="rId6"/>
    <p:sldId id="312" r:id="rId7"/>
    <p:sldId id="270" r:id="rId8"/>
    <p:sldId id="277" r:id="rId9"/>
    <p:sldId id="279" r:id="rId10"/>
    <p:sldId id="280" r:id="rId11"/>
    <p:sldId id="313" r:id="rId12"/>
    <p:sldId id="28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D2BEE-39A2-4B34-93F9-5111BA809038}">
  <a:tblStyle styleId="{C98D2BEE-39A2-4B34-93F9-5111BA8090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ea00f7a7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ea00f7a7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c14e5a70e5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c14e5a70e5_2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c22acce7a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c22acce7a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b7ec441f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b7ec441f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c14e5a70e5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c14e5a70e5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c14e5a70e5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c14e5a70e5_2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3025" y="4304575"/>
            <a:ext cx="9233400" cy="86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a:spLocks noGrp="1"/>
          </p:cNvSpPr>
          <p:nvPr>
            <p:ph type="pic" idx="2"/>
          </p:nvPr>
        </p:nvSpPr>
        <p:spPr>
          <a:xfrm>
            <a:off x="537300" y="540425"/>
            <a:ext cx="5918700" cy="4069200"/>
          </a:xfrm>
          <a:prstGeom prst="rect">
            <a:avLst/>
          </a:prstGeom>
          <a:noFill/>
          <a:ln>
            <a:noFill/>
          </a:ln>
        </p:spPr>
      </p:sp>
      <p:sp>
        <p:nvSpPr>
          <p:cNvPr id="11" name="Google Shape;11;p2"/>
          <p:cNvSpPr txBox="1">
            <a:spLocks noGrp="1"/>
          </p:cNvSpPr>
          <p:nvPr>
            <p:ph type="ctrTitle"/>
          </p:nvPr>
        </p:nvSpPr>
        <p:spPr>
          <a:xfrm>
            <a:off x="3084375" y="1310850"/>
            <a:ext cx="5133300" cy="19569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084375" y="3384575"/>
            <a:ext cx="5133300" cy="371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400"/>
              <a:buNone/>
              <a:defRPr sz="1400">
                <a:solidFill>
                  <a:schemeClr val="dk1"/>
                </a:solidFill>
              </a:defRPr>
            </a:lvl2pPr>
            <a:lvl3pPr lvl="2" algn="ctr">
              <a:lnSpc>
                <a:spcPct val="100000"/>
              </a:lnSpc>
              <a:spcBef>
                <a:spcPts val="0"/>
              </a:spcBef>
              <a:spcAft>
                <a:spcPts val="0"/>
              </a:spcAft>
              <a:buClr>
                <a:schemeClr val="dk1"/>
              </a:buClr>
              <a:buSzPts val="1400"/>
              <a:buNone/>
              <a:defRPr sz="1400">
                <a:solidFill>
                  <a:schemeClr val="dk1"/>
                </a:solidFill>
              </a:defRPr>
            </a:lvl3pPr>
            <a:lvl4pPr lvl="3" algn="ctr">
              <a:lnSpc>
                <a:spcPct val="100000"/>
              </a:lnSpc>
              <a:spcBef>
                <a:spcPts val="0"/>
              </a:spcBef>
              <a:spcAft>
                <a:spcPts val="0"/>
              </a:spcAft>
              <a:buClr>
                <a:schemeClr val="dk1"/>
              </a:buClr>
              <a:buSzPts val="1400"/>
              <a:buNone/>
              <a:defRPr sz="1400">
                <a:solidFill>
                  <a:schemeClr val="dk1"/>
                </a:solidFill>
              </a:defRPr>
            </a:lvl4pPr>
            <a:lvl5pPr lvl="4" algn="ctr">
              <a:lnSpc>
                <a:spcPct val="100000"/>
              </a:lnSpc>
              <a:spcBef>
                <a:spcPts val="0"/>
              </a:spcBef>
              <a:spcAft>
                <a:spcPts val="0"/>
              </a:spcAft>
              <a:buClr>
                <a:schemeClr val="dk1"/>
              </a:buClr>
              <a:buSzPts val="1400"/>
              <a:buNone/>
              <a:defRPr sz="1400">
                <a:solidFill>
                  <a:schemeClr val="dk1"/>
                </a:solidFill>
              </a:defRPr>
            </a:lvl5pPr>
            <a:lvl6pPr lvl="5" algn="ctr">
              <a:lnSpc>
                <a:spcPct val="100000"/>
              </a:lnSpc>
              <a:spcBef>
                <a:spcPts val="0"/>
              </a:spcBef>
              <a:spcAft>
                <a:spcPts val="0"/>
              </a:spcAft>
              <a:buClr>
                <a:schemeClr val="dk1"/>
              </a:buClr>
              <a:buSzPts val="1400"/>
              <a:buNone/>
              <a:defRPr sz="1400">
                <a:solidFill>
                  <a:schemeClr val="dk1"/>
                </a:solidFill>
              </a:defRPr>
            </a:lvl6pPr>
            <a:lvl7pPr lvl="6" algn="ctr">
              <a:lnSpc>
                <a:spcPct val="100000"/>
              </a:lnSpc>
              <a:spcBef>
                <a:spcPts val="0"/>
              </a:spcBef>
              <a:spcAft>
                <a:spcPts val="0"/>
              </a:spcAft>
              <a:buClr>
                <a:schemeClr val="dk1"/>
              </a:buClr>
              <a:buSzPts val="1400"/>
              <a:buNone/>
              <a:defRPr sz="1400">
                <a:solidFill>
                  <a:schemeClr val="dk1"/>
                </a:solidFill>
              </a:defRPr>
            </a:lvl7pPr>
            <a:lvl8pPr lvl="7" algn="ctr">
              <a:lnSpc>
                <a:spcPct val="100000"/>
              </a:lnSpc>
              <a:spcBef>
                <a:spcPts val="0"/>
              </a:spcBef>
              <a:spcAft>
                <a:spcPts val="0"/>
              </a:spcAft>
              <a:buClr>
                <a:schemeClr val="dk1"/>
              </a:buClr>
              <a:buSzPts val="1400"/>
              <a:buNone/>
              <a:defRPr sz="1400">
                <a:solidFill>
                  <a:schemeClr val="dk1"/>
                </a:solidFill>
              </a:defRPr>
            </a:lvl8pPr>
            <a:lvl9pPr lvl="8" algn="ctr">
              <a:lnSpc>
                <a:spcPct val="100000"/>
              </a:lnSpc>
              <a:spcBef>
                <a:spcPts val="0"/>
              </a:spcBef>
              <a:spcAft>
                <a:spcPts val="0"/>
              </a:spcAft>
              <a:buClr>
                <a:schemeClr val="dk1"/>
              </a:buClr>
              <a:buSzPts val="1400"/>
              <a:buNone/>
              <a:defRPr sz="1400">
                <a:solidFill>
                  <a:schemeClr val="dk1"/>
                </a:solidFill>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699075" y="1812650"/>
            <a:ext cx="5825100" cy="1032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1699075" y="2921050"/>
            <a:ext cx="5825100" cy="40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
        <p:cNvGrpSpPr/>
        <p:nvPr/>
      </p:nvGrpSpPr>
      <p:grpSpPr>
        <a:xfrm>
          <a:off x="0" y="0"/>
          <a:ext cx="0" cy="0"/>
          <a:chOff x="0" y="0"/>
          <a:chExt cx="0" cy="0"/>
        </a:xfrm>
      </p:grpSpPr>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p:nvPr/>
        </p:nvSpPr>
        <p:spPr>
          <a:xfrm>
            <a:off x="-58500" y="4600375"/>
            <a:ext cx="9262200" cy="572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a:spLocks noGrp="1"/>
          </p:cNvSpPr>
          <p:nvPr>
            <p:ph type="pic" idx="2"/>
          </p:nvPr>
        </p:nvSpPr>
        <p:spPr>
          <a:xfrm>
            <a:off x="4320275" y="539500"/>
            <a:ext cx="4286400" cy="4320900"/>
          </a:xfrm>
          <a:prstGeom prst="rect">
            <a:avLst/>
          </a:prstGeom>
          <a:noFill/>
          <a:ln>
            <a:noFill/>
          </a:ln>
        </p:spPr>
      </p:sp>
      <p:sp>
        <p:nvSpPr>
          <p:cNvPr id="56" name="Google Shape;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7" name="Google Shape;57;p13"/>
          <p:cNvSpPr txBox="1">
            <a:spLocks noGrp="1"/>
          </p:cNvSpPr>
          <p:nvPr>
            <p:ph type="subTitle" idx="1"/>
          </p:nvPr>
        </p:nvSpPr>
        <p:spPr>
          <a:xfrm>
            <a:off x="1556874" y="163460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 name="Google Shape;58;p13"/>
          <p:cNvSpPr txBox="1">
            <a:spLocks noGrp="1"/>
          </p:cNvSpPr>
          <p:nvPr>
            <p:ph type="subTitle" idx="3"/>
          </p:nvPr>
        </p:nvSpPr>
        <p:spPr>
          <a:xfrm>
            <a:off x="4698474" y="163460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subTitle" idx="4"/>
          </p:nvPr>
        </p:nvSpPr>
        <p:spPr>
          <a:xfrm>
            <a:off x="4698475" y="259238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 name="Google Shape;60;p13"/>
          <p:cNvSpPr txBox="1">
            <a:spLocks noGrp="1"/>
          </p:cNvSpPr>
          <p:nvPr>
            <p:ph type="subTitle" idx="5"/>
          </p:nvPr>
        </p:nvSpPr>
        <p:spPr>
          <a:xfrm>
            <a:off x="1552657" y="2592388"/>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txBox="1">
            <a:spLocks noGrp="1"/>
          </p:cNvSpPr>
          <p:nvPr>
            <p:ph type="title" idx="6" hasCustomPrompt="1"/>
          </p:nvPr>
        </p:nvSpPr>
        <p:spPr>
          <a:xfrm>
            <a:off x="913075" y="1526934"/>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7" hasCustomPrompt="1"/>
          </p:nvPr>
        </p:nvSpPr>
        <p:spPr>
          <a:xfrm>
            <a:off x="4054711" y="2482305"/>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8" hasCustomPrompt="1"/>
          </p:nvPr>
        </p:nvSpPr>
        <p:spPr>
          <a:xfrm>
            <a:off x="4054656" y="1526934"/>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9" hasCustomPrompt="1"/>
          </p:nvPr>
        </p:nvSpPr>
        <p:spPr>
          <a:xfrm>
            <a:off x="913075" y="2482305"/>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4698476" y="3550167"/>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13"/>
          <p:cNvSpPr txBox="1">
            <a:spLocks noGrp="1"/>
          </p:cNvSpPr>
          <p:nvPr>
            <p:ph type="subTitle" idx="14"/>
          </p:nvPr>
        </p:nvSpPr>
        <p:spPr>
          <a:xfrm>
            <a:off x="1562355" y="3550167"/>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 name="Google Shape;67;p13"/>
          <p:cNvSpPr txBox="1">
            <a:spLocks noGrp="1"/>
          </p:cNvSpPr>
          <p:nvPr>
            <p:ph type="title" idx="15" hasCustomPrompt="1"/>
          </p:nvPr>
        </p:nvSpPr>
        <p:spPr>
          <a:xfrm>
            <a:off x="4054711" y="3435972"/>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16" hasCustomPrompt="1"/>
          </p:nvPr>
        </p:nvSpPr>
        <p:spPr>
          <a:xfrm>
            <a:off x="913075" y="3435972"/>
            <a:ext cx="5016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latin typeface="Roboto Medium"/>
                <a:ea typeface="Roboto Medium"/>
                <a:cs typeface="Roboto Medium"/>
                <a:sym typeface="Roboto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1556874" y="1353218"/>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0" name="Google Shape;70;p13"/>
          <p:cNvSpPr txBox="1">
            <a:spLocks noGrp="1"/>
          </p:cNvSpPr>
          <p:nvPr>
            <p:ph type="subTitle" idx="18"/>
          </p:nvPr>
        </p:nvSpPr>
        <p:spPr>
          <a:xfrm>
            <a:off x="4698475" y="1353218"/>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1" name="Google Shape;71;p13"/>
          <p:cNvSpPr txBox="1">
            <a:spLocks noGrp="1"/>
          </p:cNvSpPr>
          <p:nvPr>
            <p:ph type="subTitle" idx="19"/>
          </p:nvPr>
        </p:nvSpPr>
        <p:spPr>
          <a:xfrm>
            <a:off x="4698475" y="2310492"/>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2" name="Google Shape;72;p13"/>
          <p:cNvSpPr txBox="1">
            <a:spLocks noGrp="1"/>
          </p:cNvSpPr>
          <p:nvPr>
            <p:ph type="subTitle" idx="20"/>
          </p:nvPr>
        </p:nvSpPr>
        <p:spPr>
          <a:xfrm>
            <a:off x="1552657" y="2310492"/>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21"/>
          </p:nvPr>
        </p:nvSpPr>
        <p:spPr>
          <a:xfrm>
            <a:off x="4698475" y="3267766"/>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22"/>
          </p:nvPr>
        </p:nvSpPr>
        <p:spPr>
          <a:xfrm>
            <a:off x="1562355" y="3267766"/>
            <a:ext cx="2305500" cy="3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solidFill>
                  <a:schemeClr val="accent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713351" y="1430625"/>
            <a:ext cx="7606800" cy="399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2400" b="1">
                <a:latin typeface="Roboto"/>
                <a:ea typeface="Roboto"/>
                <a:cs typeface="Roboto"/>
                <a:sym typeface="Robot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4"/>
          <p:cNvSpPr txBox="1">
            <a:spLocks noGrp="1"/>
          </p:cNvSpPr>
          <p:nvPr>
            <p:ph type="subTitle" idx="1"/>
          </p:nvPr>
        </p:nvSpPr>
        <p:spPr>
          <a:xfrm>
            <a:off x="713351" y="567500"/>
            <a:ext cx="7606800" cy="89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3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BODY_1">
    <p:spTree>
      <p:nvGrpSpPr>
        <p:cNvPr id="1" name="Shape 78"/>
        <p:cNvGrpSpPr/>
        <p:nvPr/>
      </p:nvGrpSpPr>
      <p:grpSpPr>
        <a:xfrm>
          <a:off x="0" y="0"/>
          <a:ext cx="0" cy="0"/>
          <a:chOff x="0" y="0"/>
          <a:chExt cx="0" cy="0"/>
        </a:xfrm>
      </p:grpSpPr>
      <p:sp>
        <p:nvSpPr>
          <p:cNvPr id="79" name="Google Shape;79;p15"/>
          <p:cNvSpPr/>
          <p:nvPr/>
        </p:nvSpPr>
        <p:spPr>
          <a:xfrm>
            <a:off x="537300" y="1155850"/>
            <a:ext cx="8069100" cy="34527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title"/>
          </p:nvPr>
        </p:nvSpPr>
        <p:spPr>
          <a:xfrm>
            <a:off x="720000" y="445025"/>
            <a:ext cx="7710900" cy="5727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5"/>
          <p:cNvSpPr txBox="1">
            <a:spLocks noGrp="1"/>
          </p:cNvSpPr>
          <p:nvPr>
            <p:ph type="body" idx="1"/>
          </p:nvPr>
        </p:nvSpPr>
        <p:spPr>
          <a:xfrm>
            <a:off x="720000" y="1291950"/>
            <a:ext cx="3703200" cy="317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sz="12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sp>
        <p:nvSpPr>
          <p:cNvPr id="82" name="Google Shape;82;p15"/>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txBox="1">
            <a:spLocks noGrp="1"/>
          </p:cNvSpPr>
          <p:nvPr>
            <p:ph type="body" idx="2"/>
          </p:nvPr>
        </p:nvSpPr>
        <p:spPr>
          <a:xfrm>
            <a:off x="4728050" y="1291950"/>
            <a:ext cx="3702900" cy="31764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2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4"/>
        <p:cNvGrpSpPr/>
        <p:nvPr/>
      </p:nvGrpSpPr>
      <p:grpSpPr>
        <a:xfrm>
          <a:off x="0" y="0"/>
          <a:ext cx="0" cy="0"/>
          <a:chOff x="0" y="0"/>
          <a:chExt cx="0" cy="0"/>
        </a:xfrm>
      </p:grpSpPr>
      <p:sp>
        <p:nvSpPr>
          <p:cNvPr id="85" name="Google Shape;85;p16"/>
          <p:cNvSpPr/>
          <p:nvPr/>
        </p:nvSpPr>
        <p:spPr>
          <a:xfrm>
            <a:off x="537300" y="1155850"/>
            <a:ext cx="8069100" cy="34527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6"/>
          <p:cNvSpPr txBox="1">
            <a:spLocks noGrp="1"/>
          </p:cNvSpPr>
          <p:nvPr>
            <p:ph type="subTitle" idx="1"/>
          </p:nvPr>
        </p:nvSpPr>
        <p:spPr>
          <a:xfrm>
            <a:off x="6142135" y="21931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6"/>
          <p:cNvSpPr txBox="1">
            <a:spLocks noGrp="1"/>
          </p:cNvSpPr>
          <p:nvPr>
            <p:ph type="subTitle" idx="2"/>
          </p:nvPr>
        </p:nvSpPr>
        <p:spPr>
          <a:xfrm>
            <a:off x="6137885" y="1912950"/>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90" name="Google Shape;90;p16"/>
          <p:cNvSpPr txBox="1">
            <a:spLocks noGrp="1"/>
          </p:cNvSpPr>
          <p:nvPr>
            <p:ph type="subTitle" idx="3"/>
          </p:nvPr>
        </p:nvSpPr>
        <p:spPr>
          <a:xfrm>
            <a:off x="1107638" y="383599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 name="Google Shape;91;p16"/>
          <p:cNvSpPr txBox="1">
            <a:spLocks noGrp="1"/>
          </p:cNvSpPr>
          <p:nvPr>
            <p:ph type="subTitle" idx="4"/>
          </p:nvPr>
        </p:nvSpPr>
        <p:spPr>
          <a:xfrm>
            <a:off x="3619438" y="383599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16"/>
          <p:cNvSpPr txBox="1">
            <a:spLocks noGrp="1"/>
          </p:cNvSpPr>
          <p:nvPr>
            <p:ph type="subTitle" idx="5"/>
          </p:nvPr>
        </p:nvSpPr>
        <p:spPr>
          <a:xfrm>
            <a:off x="1104250" y="3560575"/>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93" name="Google Shape;93;p16"/>
          <p:cNvSpPr txBox="1">
            <a:spLocks noGrp="1"/>
          </p:cNvSpPr>
          <p:nvPr>
            <p:ph type="subTitle" idx="6"/>
          </p:nvPr>
        </p:nvSpPr>
        <p:spPr>
          <a:xfrm>
            <a:off x="3619363" y="3560575"/>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94" name="Google Shape;94;p16"/>
          <p:cNvSpPr txBox="1">
            <a:spLocks noGrp="1"/>
          </p:cNvSpPr>
          <p:nvPr>
            <p:ph type="subTitle" idx="7"/>
          </p:nvPr>
        </p:nvSpPr>
        <p:spPr>
          <a:xfrm>
            <a:off x="6142135" y="383599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6"/>
          <p:cNvSpPr txBox="1">
            <a:spLocks noGrp="1"/>
          </p:cNvSpPr>
          <p:nvPr>
            <p:ph type="subTitle" idx="8"/>
          </p:nvPr>
        </p:nvSpPr>
        <p:spPr>
          <a:xfrm>
            <a:off x="6137885" y="3560575"/>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96" name="Google Shape;96;p16"/>
          <p:cNvSpPr txBox="1">
            <a:spLocks noGrp="1"/>
          </p:cNvSpPr>
          <p:nvPr>
            <p:ph type="subTitle" idx="9"/>
          </p:nvPr>
        </p:nvSpPr>
        <p:spPr>
          <a:xfrm>
            <a:off x="1107638" y="21883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6"/>
          <p:cNvSpPr txBox="1">
            <a:spLocks noGrp="1"/>
          </p:cNvSpPr>
          <p:nvPr>
            <p:ph type="subTitle" idx="13"/>
          </p:nvPr>
        </p:nvSpPr>
        <p:spPr>
          <a:xfrm>
            <a:off x="3619438" y="21883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 name="Google Shape;98;p16"/>
          <p:cNvSpPr txBox="1">
            <a:spLocks noGrp="1"/>
          </p:cNvSpPr>
          <p:nvPr>
            <p:ph type="subTitle" idx="14"/>
          </p:nvPr>
        </p:nvSpPr>
        <p:spPr>
          <a:xfrm>
            <a:off x="1104250" y="1912938"/>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99" name="Google Shape;99;p16"/>
          <p:cNvSpPr txBox="1">
            <a:spLocks noGrp="1"/>
          </p:cNvSpPr>
          <p:nvPr>
            <p:ph type="subTitle" idx="15"/>
          </p:nvPr>
        </p:nvSpPr>
        <p:spPr>
          <a:xfrm>
            <a:off x="3619363" y="1912938"/>
            <a:ext cx="19860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600"/>
              <a:buFont typeface="Bebas Neue"/>
              <a:buNone/>
              <a:defRPr sz="1700" b="1"/>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100"/>
        <p:cNvGrpSpPr/>
        <p:nvPr/>
      </p:nvGrpSpPr>
      <p:grpSpPr>
        <a:xfrm>
          <a:off x="0" y="0"/>
          <a:ext cx="0" cy="0"/>
          <a:chOff x="0" y="0"/>
          <a:chExt cx="0" cy="0"/>
        </a:xfrm>
      </p:grpSpPr>
      <p:sp>
        <p:nvSpPr>
          <p:cNvPr id="101" name="Google Shape;101;p17"/>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a:spLocks noGrp="1"/>
          </p:cNvSpPr>
          <p:nvPr>
            <p:ph type="pic" idx="2"/>
          </p:nvPr>
        </p:nvSpPr>
        <p:spPr>
          <a:xfrm>
            <a:off x="4310422" y="535977"/>
            <a:ext cx="4284900" cy="4344300"/>
          </a:xfrm>
          <a:prstGeom prst="rect">
            <a:avLst/>
          </a:prstGeom>
          <a:noFill/>
          <a:ln>
            <a:noFill/>
          </a:ln>
        </p:spPr>
      </p:sp>
      <p:sp>
        <p:nvSpPr>
          <p:cNvPr id="103" name="Google Shape;10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17"/>
          <p:cNvSpPr txBox="1">
            <a:spLocks noGrp="1"/>
          </p:cNvSpPr>
          <p:nvPr>
            <p:ph type="subTitle" idx="1"/>
          </p:nvPr>
        </p:nvSpPr>
        <p:spPr>
          <a:xfrm>
            <a:off x="720025" y="2073500"/>
            <a:ext cx="2410800" cy="16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5" name="Google Shape;105;p17"/>
          <p:cNvSpPr txBox="1">
            <a:spLocks noGrp="1"/>
          </p:cNvSpPr>
          <p:nvPr>
            <p:ph type="subTitle" idx="3"/>
          </p:nvPr>
        </p:nvSpPr>
        <p:spPr>
          <a:xfrm>
            <a:off x="3406962" y="2077543"/>
            <a:ext cx="2410800" cy="16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6" name="Google Shape;106;p17"/>
          <p:cNvSpPr txBox="1">
            <a:spLocks noGrp="1"/>
          </p:cNvSpPr>
          <p:nvPr>
            <p:ph type="subTitle" idx="4"/>
          </p:nvPr>
        </p:nvSpPr>
        <p:spPr>
          <a:xfrm>
            <a:off x="6013200" y="2077539"/>
            <a:ext cx="2410800" cy="16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7" name="Google Shape;107;p17"/>
          <p:cNvSpPr txBox="1">
            <a:spLocks noGrp="1"/>
          </p:cNvSpPr>
          <p:nvPr>
            <p:ph type="subTitle" idx="5"/>
          </p:nvPr>
        </p:nvSpPr>
        <p:spPr>
          <a:xfrm>
            <a:off x="720025" y="1596850"/>
            <a:ext cx="24108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8" name="Google Shape;108;p17"/>
          <p:cNvSpPr txBox="1">
            <a:spLocks noGrp="1"/>
          </p:cNvSpPr>
          <p:nvPr>
            <p:ph type="subTitle" idx="6"/>
          </p:nvPr>
        </p:nvSpPr>
        <p:spPr>
          <a:xfrm>
            <a:off x="3406962" y="1596852"/>
            <a:ext cx="2410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09" name="Google Shape;109;p17"/>
          <p:cNvSpPr txBox="1">
            <a:spLocks noGrp="1"/>
          </p:cNvSpPr>
          <p:nvPr>
            <p:ph type="subTitle" idx="7"/>
          </p:nvPr>
        </p:nvSpPr>
        <p:spPr>
          <a:xfrm>
            <a:off x="6013200" y="1596851"/>
            <a:ext cx="2410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b="1"/>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_1_1">
    <p:spTree>
      <p:nvGrpSpPr>
        <p:cNvPr id="1" name="Shape 110"/>
        <p:cNvGrpSpPr/>
        <p:nvPr/>
      </p:nvGrpSpPr>
      <p:grpSpPr>
        <a:xfrm>
          <a:off x="0" y="0"/>
          <a:ext cx="0" cy="0"/>
          <a:chOff x="0" y="0"/>
          <a:chExt cx="0" cy="0"/>
        </a:xfrm>
      </p:grpSpPr>
      <p:sp>
        <p:nvSpPr>
          <p:cNvPr id="111" name="Google Shape;111;p18"/>
          <p:cNvSpPr>
            <a:spLocks noGrp="1"/>
          </p:cNvSpPr>
          <p:nvPr>
            <p:ph type="pic" idx="2"/>
          </p:nvPr>
        </p:nvSpPr>
        <p:spPr>
          <a:xfrm>
            <a:off x="545870" y="543892"/>
            <a:ext cx="4284900" cy="4327200"/>
          </a:xfrm>
          <a:prstGeom prst="rect">
            <a:avLst/>
          </a:prstGeom>
          <a:noFill/>
          <a:ln>
            <a:noFill/>
          </a:ln>
        </p:spPr>
      </p:sp>
      <p:sp>
        <p:nvSpPr>
          <p:cNvPr id="112" name="Google Shape;11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8"/>
          <p:cNvSpPr txBox="1">
            <a:spLocks noGrp="1"/>
          </p:cNvSpPr>
          <p:nvPr>
            <p:ph type="subTitle" idx="1"/>
          </p:nvPr>
        </p:nvSpPr>
        <p:spPr>
          <a:xfrm>
            <a:off x="720025" y="2411564"/>
            <a:ext cx="2410800" cy="16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4" name="Google Shape;114;p18"/>
          <p:cNvSpPr txBox="1">
            <a:spLocks noGrp="1"/>
          </p:cNvSpPr>
          <p:nvPr>
            <p:ph type="subTitle" idx="3"/>
          </p:nvPr>
        </p:nvSpPr>
        <p:spPr>
          <a:xfrm>
            <a:off x="3406962" y="2413664"/>
            <a:ext cx="2410800" cy="162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5" name="Google Shape;115;p18"/>
          <p:cNvSpPr txBox="1">
            <a:spLocks noGrp="1"/>
          </p:cNvSpPr>
          <p:nvPr>
            <p:ph type="subTitle" idx="4"/>
          </p:nvPr>
        </p:nvSpPr>
        <p:spPr>
          <a:xfrm>
            <a:off x="6013200" y="2413664"/>
            <a:ext cx="2410800" cy="162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6" name="Google Shape;116;p18"/>
          <p:cNvSpPr txBox="1">
            <a:spLocks noGrp="1"/>
          </p:cNvSpPr>
          <p:nvPr>
            <p:ph type="subTitle" idx="5"/>
          </p:nvPr>
        </p:nvSpPr>
        <p:spPr>
          <a:xfrm>
            <a:off x="720025" y="1912780"/>
            <a:ext cx="24108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1700" b="1"/>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7" name="Google Shape;117;p18"/>
          <p:cNvSpPr txBox="1">
            <a:spLocks noGrp="1"/>
          </p:cNvSpPr>
          <p:nvPr>
            <p:ph type="subTitle" idx="6"/>
          </p:nvPr>
        </p:nvSpPr>
        <p:spPr>
          <a:xfrm>
            <a:off x="3406964" y="1912783"/>
            <a:ext cx="2410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1700" b="1"/>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8" name="Google Shape;118;p18"/>
          <p:cNvSpPr txBox="1">
            <a:spLocks noGrp="1"/>
          </p:cNvSpPr>
          <p:nvPr>
            <p:ph type="subTitle" idx="7"/>
          </p:nvPr>
        </p:nvSpPr>
        <p:spPr>
          <a:xfrm>
            <a:off x="6013204" y="1912781"/>
            <a:ext cx="24108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600"/>
              <a:buFont typeface="Bebas Neue"/>
              <a:buNone/>
              <a:defRPr sz="1700" b="1"/>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119" name="Google Shape;119;p18"/>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extLst>
    <p:ext uri="{DCECCB84-F9BA-43D5-87BE-67443E8EF086}">
      <p15:sldGuideLst xmlns:p15="http://schemas.microsoft.com/office/powerpoint/2012/main">
        <p15:guide id="1" pos="216">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0"/>
        <p:cNvGrpSpPr/>
        <p:nvPr/>
      </p:nvGrpSpPr>
      <p:grpSpPr>
        <a:xfrm>
          <a:off x="0" y="0"/>
          <a:ext cx="0" cy="0"/>
          <a:chOff x="0" y="0"/>
          <a:chExt cx="0" cy="0"/>
        </a:xfrm>
      </p:grpSpPr>
      <p:sp>
        <p:nvSpPr>
          <p:cNvPr id="121" name="Google Shape;121;p19"/>
          <p:cNvSpPr>
            <a:spLocks noGrp="1"/>
          </p:cNvSpPr>
          <p:nvPr>
            <p:ph type="pic" idx="2"/>
          </p:nvPr>
        </p:nvSpPr>
        <p:spPr>
          <a:xfrm>
            <a:off x="545870" y="553000"/>
            <a:ext cx="4284900" cy="4327200"/>
          </a:xfrm>
          <a:prstGeom prst="rect">
            <a:avLst/>
          </a:prstGeom>
          <a:noFill/>
          <a:ln>
            <a:noFill/>
          </a:ln>
        </p:spPr>
      </p:sp>
      <p:sp>
        <p:nvSpPr>
          <p:cNvPr id="122" name="Google Shape;122;p19"/>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9"/>
          <p:cNvSpPr txBox="1">
            <a:spLocks noGrp="1"/>
          </p:cNvSpPr>
          <p:nvPr>
            <p:ph type="subTitle" idx="1"/>
          </p:nvPr>
        </p:nvSpPr>
        <p:spPr>
          <a:xfrm>
            <a:off x="1693375" y="1857195"/>
            <a:ext cx="2487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5" name="Google Shape;125;p19"/>
          <p:cNvSpPr txBox="1">
            <a:spLocks noGrp="1"/>
          </p:cNvSpPr>
          <p:nvPr>
            <p:ph type="subTitle" idx="3"/>
          </p:nvPr>
        </p:nvSpPr>
        <p:spPr>
          <a:xfrm>
            <a:off x="5149133" y="1857195"/>
            <a:ext cx="2487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19"/>
          <p:cNvSpPr txBox="1">
            <a:spLocks noGrp="1"/>
          </p:cNvSpPr>
          <p:nvPr>
            <p:ph type="subTitle" idx="4"/>
          </p:nvPr>
        </p:nvSpPr>
        <p:spPr>
          <a:xfrm>
            <a:off x="1693375" y="3212595"/>
            <a:ext cx="2487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9"/>
          <p:cNvSpPr txBox="1">
            <a:spLocks noGrp="1"/>
          </p:cNvSpPr>
          <p:nvPr>
            <p:ph type="subTitle" idx="5"/>
          </p:nvPr>
        </p:nvSpPr>
        <p:spPr>
          <a:xfrm>
            <a:off x="5149133" y="3212595"/>
            <a:ext cx="24870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 name="Google Shape;128;p19"/>
          <p:cNvSpPr txBox="1">
            <a:spLocks noGrp="1"/>
          </p:cNvSpPr>
          <p:nvPr>
            <p:ph type="subTitle" idx="6"/>
          </p:nvPr>
        </p:nvSpPr>
        <p:spPr>
          <a:xfrm>
            <a:off x="1693376" y="1552395"/>
            <a:ext cx="2487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7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29" name="Google Shape;129;p19"/>
          <p:cNvSpPr txBox="1">
            <a:spLocks noGrp="1"/>
          </p:cNvSpPr>
          <p:nvPr>
            <p:ph type="subTitle" idx="7"/>
          </p:nvPr>
        </p:nvSpPr>
        <p:spPr>
          <a:xfrm>
            <a:off x="5149138" y="1552395"/>
            <a:ext cx="2487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7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30" name="Google Shape;130;p19"/>
          <p:cNvSpPr txBox="1">
            <a:spLocks noGrp="1"/>
          </p:cNvSpPr>
          <p:nvPr>
            <p:ph type="subTitle" idx="8"/>
          </p:nvPr>
        </p:nvSpPr>
        <p:spPr>
          <a:xfrm>
            <a:off x="1693376" y="2907795"/>
            <a:ext cx="2487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7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31" name="Google Shape;131;p19"/>
          <p:cNvSpPr txBox="1">
            <a:spLocks noGrp="1"/>
          </p:cNvSpPr>
          <p:nvPr>
            <p:ph type="subTitle" idx="9"/>
          </p:nvPr>
        </p:nvSpPr>
        <p:spPr>
          <a:xfrm>
            <a:off x="5149138" y="2907795"/>
            <a:ext cx="2487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700" b="1"/>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tle only 1">
  <p:cSld name="CUSTOM_7">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134" name="Google Shape;134;p20"/>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37300" y="1155850"/>
            <a:ext cx="8069100" cy="34527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3025" y="4304575"/>
            <a:ext cx="9233400" cy="86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a:spLocks noGrp="1"/>
          </p:cNvSpPr>
          <p:nvPr>
            <p:ph type="pic" idx="2"/>
          </p:nvPr>
        </p:nvSpPr>
        <p:spPr>
          <a:xfrm flipH="1">
            <a:off x="537274" y="539500"/>
            <a:ext cx="5918700" cy="4320900"/>
          </a:xfrm>
          <a:prstGeom prst="rect">
            <a:avLst/>
          </a:prstGeom>
          <a:noFill/>
          <a:ln>
            <a:noFill/>
          </a:ln>
        </p:spPr>
      </p:sp>
      <p:sp>
        <p:nvSpPr>
          <p:cNvPr id="16" name="Google Shape;16;p3"/>
          <p:cNvSpPr txBox="1">
            <a:spLocks noGrp="1"/>
          </p:cNvSpPr>
          <p:nvPr>
            <p:ph type="title"/>
          </p:nvPr>
        </p:nvSpPr>
        <p:spPr>
          <a:xfrm>
            <a:off x="3953575" y="1433988"/>
            <a:ext cx="3943200" cy="1497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3" hasCustomPrompt="1"/>
          </p:nvPr>
        </p:nvSpPr>
        <p:spPr>
          <a:xfrm>
            <a:off x="2286650" y="2150775"/>
            <a:ext cx="1093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3953575" y="3182087"/>
            <a:ext cx="3943200" cy="4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_5">
    <p:spTree>
      <p:nvGrpSpPr>
        <p:cNvPr id="1" name="Shape 136"/>
        <p:cNvGrpSpPr/>
        <p:nvPr/>
      </p:nvGrpSpPr>
      <p:grpSpPr>
        <a:xfrm>
          <a:off x="0" y="0"/>
          <a:ext cx="0" cy="0"/>
          <a:chOff x="0" y="0"/>
          <a:chExt cx="0" cy="0"/>
        </a:xfrm>
      </p:grpSpPr>
      <p:sp>
        <p:nvSpPr>
          <p:cNvPr id="137" name="Google Shape;137;p21"/>
          <p:cNvSpPr txBox="1">
            <a:spLocks noGrp="1"/>
          </p:cNvSpPr>
          <p:nvPr>
            <p:ph type="title" hasCustomPrompt="1"/>
          </p:nvPr>
        </p:nvSpPr>
        <p:spPr>
          <a:xfrm>
            <a:off x="2223600" y="670225"/>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8" name="Google Shape;138;p21"/>
          <p:cNvSpPr txBox="1">
            <a:spLocks noGrp="1"/>
          </p:cNvSpPr>
          <p:nvPr>
            <p:ph type="subTitle" idx="1"/>
          </p:nvPr>
        </p:nvSpPr>
        <p:spPr>
          <a:xfrm>
            <a:off x="2397000" y="1427750"/>
            <a:ext cx="4350000" cy="3609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9" name="Google Shape;139;p21"/>
          <p:cNvSpPr txBox="1">
            <a:spLocks noGrp="1"/>
          </p:cNvSpPr>
          <p:nvPr>
            <p:ph type="title" idx="2" hasCustomPrompt="1"/>
          </p:nvPr>
        </p:nvSpPr>
        <p:spPr>
          <a:xfrm>
            <a:off x="2223600" y="1967937"/>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0" name="Google Shape;140;p21"/>
          <p:cNvSpPr txBox="1">
            <a:spLocks noGrp="1"/>
          </p:cNvSpPr>
          <p:nvPr>
            <p:ph type="subTitle" idx="3"/>
          </p:nvPr>
        </p:nvSpPr>
        <p:spPr>
          <a:xfrm>
            <a:off x="2397000" y="2716363"/>
            <a:ext cx="4350000" cy="3609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1" name="Google Shape;141;p21"/>
          <p:cNvSpPr txBox="1">
            <a:spLocks noGrp="1"/>
          </p:cNvSpPr>
          <p:nvPr>
            <p:ph type="title" idx="4" hasCustomPrompt="1"/>
          </p:nvPr>
        </p:nvSpPr>
        <p:spPr>
          <a:xfrm>
            <a:off x="2223600" y="3265649"/>
            <a:ext cx="4696800" cy="7689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2" name="Google Shape;142;p21"/>
          <p:cNvSpPr txBox="1">
            <a:spLocks noGrp="1"/>
          </p:cNvSpPr>
          <p:nvPr>
            <p:ph type="subTitle" idx="5"/>
          </p:nvPr>
        </p:nvSpPr>
        <p:spPr>
          <a:xfrm>
            <a:off x="2397000" y="4004977"/>
            <a:ext cx="4350000" cy="3609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_1">
    <p:spTree>
      <p:nvGrpSpPr>
        <p:cNvPr id="1" name="Shape 143"/>
        <p:cNvGrpSpPr/>
        <p:nvPr/>
      </p:nvGrpSpPr>
      <p:grpSpPr>
        <a:xfrm>
          <a:off x="0" y="0"/>
          <a:ext cx="0" cy="0"/>
          <a:chOff x="0" y="0"/>
          <a:chExt cx="0" cy="0"/>
        </a:xfrm>
      </p:grpSpPr>
      <p:sp>
        <p:nvSpPr>
          <p:cNvPr id="144" name="Google Shape;144;p22"/>
          <p:cNvSpPr>
            <a:spLocks noGrp="1"/>
          </p:cNvSpPr>
          <p:nvPr>
            <p:ph type="pic" idx="2"/>
          </p:nvPr>
        </p:nvSpPr>
        <p:spPr>
          <a:xfrm>
            <a:off x="4293425" y="539500"/>
            <a:ext cx="4132800" cy="4069200"/>
          </a:xfrm>
          <a:prstGeom prst="rect">
            <a:avLst/>
          </a:prstGeom>
          <a:noFill/>
          <a:ln>
            <a:noFill/>
          </a:ln>
        </p:spPr>
      </p:sp>
      <p:sp>
        <p:nvSpPr>
          <p:cNvPr id="145" name="Google Shape;145;p22"/>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title"/>
          </p:nvPr>
        </p:nvSpPr>
        <p:spPr>
          <a:xfrm>
            <a:off x="713250" y="752750"/>
            <a:ext cx="3506100" cy="854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2"/>
          <p:cNvSpPr txBox="1">
            <a:spLocks noGrp="1"/>
          </p:cNvSpPr>
          <p:nvPr>
            <p:ph type="subTitle" idx="1"/>
          </p:nvPr>
        </p:nvSpPr>
        <p:spPr>
          <a:xfrm>
            <a:off x="713225" y="1708815"/>
            <a:ext cx="3506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8" name="Google Shape;148;p22"/>
          <p:cNvSpPr txBox="1"/>
          <p:nvPr/>
        </p:nvSpPr>
        <p:spPr>
          <a:xfrm>
            <a:off x="713250" y="3840550"/>
            <a:ext cx="3506100" cy="768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_8">
    <p:spTree>
      <p:nvGrpSpPr>
        <p:cNvPr id="1" name="Shape 149"/>
        <p:cNvGrpSpPr/>
        <p:nvPr/>
      </p:nvGrpSpPr>
      <p:grpSpPr>
        <a:xfrm>
          <a:off x="0" y="0"/>
          <a:ext cx="0" cy="0"/>
          <a:chOff x="0" y="0"/>
          <a:chExt cx="0" cy="0"/>
        </a:xfrm>
      </p:grpSpPr>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8_1">
    <p:spTree>
      <p:nvGrpSpPr>
        <p:cNvPr id="1" name="Shape 150"/>
        <p:cNvGrpSpPr/>
        <p:nvPr/>
      </p:nvGrpSpPr>
      <p:grpSpPr>
        <a:xfrm>
          <a:off x="0" y="0"/>
          <a:ext cx="0" cy="0"/>
          <a:chOff x="0" y="0"/>
          <a:chExt cx="0" cy="0"/>
        </a:xfrm>
      </p:grpSpPr>
      <p:sp>
        <p:nvSpPr>
          <p:cNvPr id="151" name="Google Shape;151;p24"/>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5"/>
        <p:cNvGrpSpPr/>
        <p:nvPr/>
      </p:nvGrpSpPr>
      <p:grpSpPr>
        <a:xfrm>
          <a:off x="0" y="0"/>
          <a:ext cx="0" cy="0"/>
          <a:chOff x="0" y="0"/>
          <a:chExt cx="0" cy="0"/>
        </a:xfrm>
      </p:grpSpPr>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537300" y="1155850"/>
            <a:ext cx="8069100" cy="34527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720000" y="445025"/>
            <a:ext cx="7710900" cy="5727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720000" y="1215750"/>
            <a:ext cx="7704000" cy="3292500"/>
          </a:xfrm>
          <a:prstGeom prst="rect">
            <a:avLst/>
          </a:prstGeom>
        </p:spPr>
        <p:txBody>
          <a:bodyPr spcFirstLastPara="1" wrap="square" lIns="91425" tIns="91425" rIns="91425" bIns="91425" anchor="t" anchorCtr="0">
            <a:noAutofit/>
          </a:bodyPr>
          <a:lstStyle>
            <a:lvl1pPr marL="457200" lvl="0" indent="-279400" rtl="0">
              <a:lnSpc>
                <a:spcPct val="100000"/>
              </a:lnSpc>
              <a:spcBef>
                <a:spcPts val="0"/>
              </a:spcBef>
              <a:spcAft>
                <a:spcPts val="0"/>
              </a:spcAft>
              <a:buSzPts val="800"/>
              <a:buFont typeface="Nunito Light"/>
              <a:buChar char="●"/>
              <a:defRPr sz="12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sp>
        <p:nvSpPr>
          <p:cNvPr id="23" name="Google Shape;23;p4"/>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a:spLocks noGrp="1"/>
          </p:cNvSpPr>
          <p:nvPr>
            <p:ph type="pic" idx="2"/>
          </p:nvPr>
        </p:nvSpPr>
        <p:spPr>
          <a:xfrm>
            <a:off x="4310422" y="535977"/>
            <a:ext cx="4284900" cy="4344300"/>
          </a:xfrm>
          <a:prstGeom prst="rect">
            <a:avLst/>
          </a:prstGeom>
          <a:noFill/>
          <a:ln>
            <a:noFill/>
          </a:ln>
        </p:spPr>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28" name="Google Shape;28;p5"/>
          <p:cNvSpPr txBox="1">
            <a:spLocks noGrp="1"/>
          </p:cNvSpPr>
          <p:nvPr>
            <p:ph type="subTitle" idx="1"/>
          </p:nvPr>
        </p:nvSpPr>
        <p:spPr>
          <a:xfrm>
            <a:off x="5017673" y="2536755"/>
            <a:ext cx="2700300" cy="111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29" name="Google Shape;29;p5"/>
          <p:cNvSpPr txBox="1">
            <a:spLocks noGrp="1"/>
          </p:cNvSpPr>
          <p:nvPr>
            <p:ph type="subTitle" idx="3"/>
          </p:nvPr>
        </p:nvSpPr>
        <p:spPr>
          <a:xfrm>
            <a:off x="1454175" y="2536755"/>
            <a:ext cx="2700300" cy="111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0" name="Google Shape;30;p5"/>
          <p:cNvSpPr txBox="1">
            <a:spLocks noGrp="1"/>
          </p:cNvSpPr>
          <p:nvPr>
            <p:ph type="subTitle" idx="4"/>
          </p:nvPr>
        </p:nvSpPr>
        <p:spPr>
          <a:xfrm>
            <a:off x="1454175" y="2231590"/>
            <a:ext cx="2700300" cy="361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1700" b="1"/>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5"/>
          </p:nvPr>
        </p:nvSpPr>
        <p:spPr>
          <a:xfrm>
            <a:off x="5017666" y="2231590"/>
            <a:ext cx="2700300" cy="361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700" b="1"/>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6"/>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537300" y="1155850"/>
            <a:ext cx="8069100" cy="34527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a:spLocks noGrp="1"/>
          </p:cNvSpPr>
          <p:nvPr>
            <p:ph type="pic" idx="2"/>
          </p:nvPr>
        </p:nvSpPr>
        <p:spPr>
          <a:xfrm>
            <a:off x="545870" y="553000"/>
            <a:ext cx="4284900" cy="4327200"/>
          </a:xfrm>
          <a:prstGeom prst="rect">
            <a:avLst/>
          </a:prstGeom>
          <a:noFill/>
          <a:ln>
            <a:noFill/>
          </a:ln>
        </p:spPr>
      </p:sp>
      <p:sp>
        <p:nvSpPr>
          <p:cNvPr id="38" name="Google Shape;38;p7"/>
          <p:cNvSpPr txBox="1">
            <a:spLocks noGrp="1"/>
          </p:cNvSpPr>
          <p:nvPr>
            <p:ph type="title"/>
          </p:nvPr>
        </p:nvSpPr>
        <p:spPr>
          <a:xfrm>
            <a:off x="3734325" y="1199300"/>
            <a:ext cx="4696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3734325" y="1908850"/>
            <a:ext cx="4696500" cy="229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0" name="Google Shape;40;p7"/>
          <p:cNvSpPr/>
          <p:nvPr/>
        </p:nvSpPr>
        <p:spPr>
          <a:xfrm flipH="1">
            <a:off x="-27505" y="4608500"/>
            <a:ext cx="9224700" cy="572700"/>
          </a:xfrm>
          <a:prstGeom prst="snip2DiagRect">
            <a:avLst>
              <a:gd name="adj1" fmla="val 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174400" y="1307100"/>
            <a:ext cx="47952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948600" y="1274725"/>
            <a:ext cx="2905800" cy="148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9"/>
          <p:cNvSpPr txBox="1">
            <a:spLocks noGrp="1"/>
          </p:cNvSpPr>
          <p:nvPr>
            <p:ph type="subTitle" idx="1"/>
          </p:nvPr>
        </p:nvSpPr>
        <p:spPr>
          <a:xfrm>
            <a:off x="948600" y="2910150"/>
            <a:ext cx="2905800" cy="8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9"/>
          <p:cNvSpPr>
            <a:spLocks noGrp="1"/>
          </p:cNvSpPr>
          <p:nvPr>
            <p:ph type="pic" idx="2"/>
          </p:nvPr>
        </p:nvSpPr>
        <p:spPr>
          <a:xfrm>
            <a:off x="4293425" y="539500"/>
            <a:ext cx="4132800" cy="4069200"/>
          </a:xfrm>
          <a:prstGeom prst="rect">
            <a:avLst/>
          </a:prstGeom>
          <a:noFill/>
          <a:ln>
            <a:noFill/>
          </a:ln>
        </p:spPr>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720000" y="3862050"/>
            <a:ext cx="7704000" cy="5727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25.xml" /><Relationship Id="rId1" Type="http://schemas.openxmlformats.org/officeDocument/2006/relationships/slideLayout" Target="../slideLayouts/slideLayout2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1pPr>
            <a:lvl2pPr lvl="1"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2pPr>
            <a:lvl3pPr lvl="2"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3pPr>
            <a:lvl4pPr lvl="3"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4pPr>
            <a:lvl5pPr lvl="4"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5pPr>
            <a:lvl6pPr lvl="5"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6pPr>
            <a:lvl7pPr lvl="6"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7pPr>
            <a:lvl8pPr lvl="7"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8pPr>
            <a:lvl9pPr lvl="8" algn="r" rtl="0">
              <a:spcBef>
                <a:spcPts val="0"/>
              </a:spcBef>
              <a:spcAft>
                <a:spcPts val="0"/>
              </a:spcAft>
              <a:buClr>
                <a:schemeClr val="dk1"/>
              </a:buClr>
              <a:buSzPts val="2800"/>
              <a:buFont typeface="Roboto Black"/>
              <a:buNone/>
              <a:defRPr sz="2800">
                <a:solidFill>
                  <a:schemeClr val="dk1"/>
                </a:solidFill>
                <a:latin typeface="Roboto Black"/>
                <a:ea typeface="Roboto Black"/>
                <a:cs typeface="Roboto Black"/>
                <a:sym typeface="Robot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54" name="Google Shape;154;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3" Type="http://schemas.openxmlformats.org/officeDocument/2006/relationships/image" Target="../media/image1.tmp" /><Relationship Id="rId2" Type="http://schemas.openxmlformats.org/officeDocument/2006/relationships/notesSlide" Target="../notesSlides/notesSlide11.xml" /><Relationship Id="rId1" Type="http://schemas.openxmlformats.org/officeDocument/2006/relationships/slideLayout" Target="../slideLayouts/slideLayout21.xml" /></Relationships>
</file>

<file path=ppt/slides/_rels/slide2.xml.rels><?xml version="1.0" encoding="UTF-8" standalone="yes"?>
<Relationships xmlns="http://schemas.openxmlformats.org/package/2006/relationships"><Relationship Id="rId3" Type="http://schemas.openxmlformats.org/officeDocument/2006/relationships/image" Target="../media/image2.tmp"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3" name="Google Shape;163;p28"/>
          <p:cNvPicPr preferRelativeResize="0"/>
          <p:nvPr/>
        </p:nvPicPr>
        <p:blipFill rotWithShape="1">
          <a:blip r:embed="rId3"/>
          <a:srcRect t="893" b="893"/>
          <a:stretch/>
        </p:blipFill>
        <p:spPr>
          <a:xfrm>
            <a:off x="451775" y="533875"/>
            <a:ext cx="5918669" cy="4069074"/>
          </a:xfrm>
          <a:prstGeom prst="rect">
            <a:avLst/>
          </a:prstGeom>
          <a:noFill/>
          <a:ln>
            <a:noFill/>
          </a:ln>
        </p:spPr>
      </p:pic>
      <p:sp>
        <p:nvSpPr>
          <p:cNvPr id="164" name="Google Shape;164;p28"/>
          <p:cNvSpPr/>
          <p:nvPr/>
        </p:nvSpPr>
        <p:spPr>
          <a:xfrm>
            <a:off x="2791425" y="1128975"/>
            <a:ext cx="5719200" cy="2885400"/>
          </a:xfrm>
          <a:prstGeom prst="rect">
            <a:avLst/>
          </a:prstGeom>
          <a:solidFill>
            <a:schemeClr val="accent4"/>
          </a:solidFill>
          <a:ln>
            <a:noFill/>
          </a:ln>
          <a:effectLst>
            <a:outerShdw blurRad="157163" dist="114300" dir="456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txBox="1">
            <a:spLocks noGrp="1"/>
          </p:cNvSpPr>
          <p:nvPr>
            <p:ph type="ctrTitle"/>
          </p:nvPr>
        </p:nvSpPr>
        <p:spPr>
          <a:xfrm>
            <a:off x="3084375" y="1310850"/>
            <a:ext cx="5133300" cy="19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6000" dirty="0">
                <a:latin typeface="Roboto"/>
                <a:ea typeface="Roboto"/>
                <a:cs typeface="Roboto"/>
                <a:sym typeface="Roboto"/>
              </a:rPr>
              <a:t>Teknologi</a:t>
            </a:r>
            <a:br>
              <a:rPr lang="id-ID" sz="6000" dirty="0">
                <a:latin typeface="Roboto"/>
                <a:ea typeface="Roboto"/>
                <a:cs typeface="Roboto"/>
                <a:sym typeface="Roboto"/>
              </a:rPr>
            </a:br>
            <a:r>
              <a:rPr lang="id-ID" sz="6000" dirty="0" err="1">
                <a:latin typeface="Roboto"/>
                <a:ea typeface="Roboto"/>
                <a:cs typeface="Roboto"/>
                <a:sym typeface="Roboto"/>
              </a:rPr>
              <a:t>WiMAX</a:t>
            </a:r>
            <a:endParaRPr sz="6000" dirty="0">
              <a:latin typeface="Roboto"/>
              <a:ea typeface="Roboto"/>
              <a:cs typeface="Roboto"/>
              <a:sym typeface="Roboto"/>
            </a:endParaRPr>
          </a:p>
        </p:txBody>
      </p:sp>
      <p:sp>
        <p:nvSpPr>
          <p:cNvPr id="166" name="Google Shape;166;p28"/>
          <p:cNvSpPr txBox="1">
            <a:spLocks noGrp="1"/>
          </p:cNvSpPr>
          <p:nvPr>
            <p:ph type="subTitle" idx="1"/>
          </p:nvPr>
        </p:nvSpPr>
        <p:spPr>
          <a:xfrm>
            <a:off x="3084375" y="3384575"/>
            <a:ext cx="5133300" cy="3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Kelompok 4 – 11 TKJ 3 SMK BOEDI LUHUR</a:t>
            </a:r>
            <a:endParaRPr dirty="0"/>
          </a:p>
        </p:txBody>
      </p:sp>
      <p:grpSp>
        <p:nvGrpSpPr>
          <p:cNvPr id="167" name="Google Shape;167;p28"/>
          <p:cNvGrpSpPr/>
          <p:nvPr/>
        </p:nvGrpSpPr>
        <p:grpSpPr>
          <a:xfrm>
            <a:off x="7896778" y="537213"/>
            <a:ext cx="613849" cy="147600"/>
            <a:chOff x="7896778" y="539500"/>
            <a:chExt cx="613849" cy="147600"/>
          </a:xfrm>
        </p:grpSpPr>
        <p:sp>
          <p:nvSpPr>
            <p:cNvPr id="168" name="Google Shape;168;p28"/>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1" name="Google Shape;171;p28"/>
          <p:cNvCxnSpPr/>
          <p:nvPr/>
        </p:nvCxnSpPr>
        <p:spPr>
          <a:xfrm>
            <a:off x="3190575" y="3343950"/>
            <a:ext cx="475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latin typeface="Roboto"/>
                <a:ea typeface="Roboto"/>
                <a:cs typeface="Roboto"/>
                <a:sym typeface="Roboto"/>
              </a:rPr>
              <a:t>Kekurangan pada </a:t>
            </a:r>
            <a:r>
              <a:rPr lang="id-ID" dirty="0" err="1">
                <a:latin typeface="Roboto"/>
                <a:ea typeface="Roboto"/>
                <a:cs typeface="Roboto"/>
                <a:sym typeface="Roboto"/>
              </a:rPr>
              <a:t>WiMAX</a:t>
            </a:r>
            <a:endParaRPr dirty="0">
              <a:latin typeface="Roboto"/>
              <a:ea typeface="Roboto"/>
              <a:cs typeface="Roboto"/>
              <a:sym typeface="Roboto"/>
            </a:endParaRPr>
          </a:p>
        </p:txBody>
      </p:sp>
      <p:sp>
        <p:nvSpPr>
          <p:cNvPr id="683" name="Google Shape;683;p52"/>
          <p:cNvSpPr txBox="1"/>
          <p:nvPr/>
        </p:nvSpPr>
        <p:spPr>
          <a:xfrm>
            <a:off x="712858" y="1885801"/>
            <a:ext cx="7711142" cy="3085518"/>
          </a:xfrm>
          <a:prstGeom prst="rect">
            <a:avLst/>
          </a:prstGeom>
          <a:noFill/>
          <a:ln>
            <a:noFill/>
          </a:ln>
        </p:spPr>
        <p:txBody>
          <a:bodyPr spcFirstLastPara="1" wrap="square" lIns="91425" tIns="91425" rIns="91425" bIns="91425" anchor="t" anchorCtr="0">
            <a:noAutofit/>
          </a:bodyPr>
          <a:lstStyle/>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Kecepatan 72Mbps hanya berlaku bagi kondisi ideal, sedangkan jika pengguna berpindah tempat ke suatu lokasi tertentu maka dapat menyebabkan kecepatan koneksi turun drastis.</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Iklim cuaca yang buruk seperti hujan dapat mengganggu sinyal.</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Perangkat Wireless lain dapat mengganggu.</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Membutuhkan biaya instalasi, daya listrik, dan biaya operasional yang besar.</a:t>
            </a:r>
          </a:p>
        </p:txBody>
      </p:sp>
      <p:grpSp>
        <p:nvGrpSpPr>
          <p:cNvPr id="744" name="Google Shape;744;p52"/>
          <p:cNvGrpSpPr/>
          <p:nvPr/>
        </p:nvGrpSpPr>
        <p:grpSpPr>
          <a:xfrm>
            <a:off x="643593" y="537213"/>
            <a:ext cx="613849" cy="147600"/>
            <a:chOff x="7896778" y="539500"/>
            <a:chExt cx="613849" cy="147600"/>
          </a:xfrm>
        </p:grpSpPr>
        <p:sp>
          <p:nvSpPr>
            <p:cNvPr id="745" name="Google Shape;745;p52"/>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2"/>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7372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fad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3"/>
                                        </p:tgtEl>
                                        <p:attrNameLst>
                                          <p:attrName>style.visibility</p:attrName>
                                        </p:attrNameLst>
                                      </p:cBhvr>
                                      <p:to>
                                        <p:strVal val="visible"/>
                                      </p:to>
                                    </p:set>
                                    <p:animEffect transition="in" filter="fade">
                                      <p:cBhvr>
                                        <p:cTn id="12"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4" name="Persegi Panjang 3">
            <a:extLst>
              <a:ext uri="{FF2B5EF4-FFF2-40B4-BE49-F238E27FC236}">
                <a16:creationId xmlns:a16="http://schemas.microsoft.com/office/drawing/2014/main" id="{6C16598E-05EF-B41D-0271-C374ECAE4ED3}"/>
              </a:ext>
            </a:extLst>
          </p:cNvPr>
          <p:cNvSpPr/>
          <p:nvPr/>
        </p:nvSpPr>
        <p:spPr>
          <a:xfrm>
            <a:off x="624910" y="2724161"/>
            <a:ext cx="3502214" cy="1828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812" name="Google Shape;812;p55"/>
          <p:cNvPicPr preferRelativeResize="0">
            <a:picLocks noGrp="1"/>
          </p:cNvPicPr>
          <p:nvPr>
            <p:ph type="pic" idx="2"/>
          </p:nvPr>
        </p:nvPicPr>
        <p:blipFill rotWithShape="1">
          <a:blip r:embed="rId3"/>
          <a:srcRect l="14453" r="14453"/>
          <a:stretch/>
        </p:blipFill>
        <p:spPr>
          <a:xfrm>
            <a:off x="4293425" y="539500"/>
            <a:ext cx="4132800" cy="4069200"/>
          </a:xfrm>
          <a:prstGeom prst="rect">
            <a:avLst/>
          </a:prstGeom>
        </p:spPr>
      </p:pic>
      <p:sp>
        <p:nvSpPr>
          <p:cNvPr id="813" name="Google Shape;813;p55"/>
          <p:cNvSpPr/>
          <p:nvPr/>
        </p:nvSpPr>
        <p:spPr>
          <a:xfrm flipH="1">
            <a:off x="537300" y="1010100"/>
            <a:ext cx="5596800" cy="31233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55"/>
          <p:cNvSpPr txBox="1">
            <a:spLocks noGrp="1"/>
          </p:cNvSpPr>
          <p:nvPr>
            <p:ph type="title"/>
          </p:nvPr>
        </p:nvSpPr>
        <p:spPr>
          <a:xfrm>
            <a:off x="537300" y="981647"/>
            <a:ext cx="5080699" cy="1068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
            </a:r>
            <a:r>
              <a:rPr lang="id-ID" dirty="0"/>
              <a:t>ERIMA KASIH</a:t>
            </a:r>
            <a:endParaRPr dirty="0"/>
          </a:p>
        </p:txBody>
      </p:sp>
      <p:cxnSp>
        <p:nvCxnSpPr>
          <p:cNvPr id="829" name="Google Shape;829;p55"/>
          <p:cNvCxnSpPr/>
          <p:nvPr/>
        </p:nvCxnSpPr>
        <p:spPr>
          <a:xfrm>
            <a:off x="705513" y="2006978"/>
            <a:ext cx="3226200" cy="0"/>
          </a:xfrm>
          <a:prstGeom prst="straightConnector1">
            <a:avLst/>
          </a:prstGeom>
          <a:noFill/>
          <a:ln w="9525" cap="flat" cmpd="sng">
            <a:solidFill>
              <a:schemeClr val="dk1"/>
            </a:solidFill>
            <a:prstDash val="solid"/>
            <a:round/>
            <a:headEnd type="none" w="med" len="med"/>
            <a:tailEnd type="none" w="med" len="med"/>
          </a:ln>
        </p:spPr>
      </p:cxnSp>
      <p:sp>
        <p:nvSpPr>
          <p:cNvPr id="5" name="Kotak Teks 4">
            <a:extLst>
              <a:ext uri="{FF2B5EF4-FFF2-40B4-BE49-F238E27FC236}">
                <a16:creationId xmlns:a16="http://schemas.microsoft.com/office/drawing/2014/main" id="{D98D247D-148B-FAA0-FE8E-F1E7FEAED35F}"/>
              </a:ext>
            </a:extLst>
          </p:cNvPr>
          <p:cNvSpPr txBox="1"/>
          <p:nvPr/>
        </p:nvSpPr>
        <p:spPr>
          <a:xfrm>
            <a:off x="634746" y="2216329"/>
            <a:ext cx="3985659" cy="1015663"/>
          </a:xfrm>
          <a:prstGeom prst="rect">
            <a:avLst/>
          </a:prstGeom>
          <a:noFill/>
        </p:spPr>
        <p:txBody>
          <a:bodyPr wrap="square" rtlCol="0">
            <a:spAutoFit/>
          </a:bodyPr>
          <a:lstStyle/>
          <a:p>
            <a:pPr algn="l"/>
            <a:r>
              <a:rPr lang="id-ID"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Apakah ada pertanyaan mengenai materi yang sudah dipresentasikan?</a:t>
            </a:r>
          </a:p>
        </p:txBody>
      </p:sp>
      <p:sp>
        <p:nvSpPr>
          <p:cNvPr id="6" name="Kotak Teks 5">
            <a:extLst>
              <a:ext uri="{FF2B5EF4-FFF2-40B4-BE49-F238E27FC236}">
                <a16:creationId xmlns:a16="http://schemas.microsoft.com/office/drawing/2014/main" id="{FAB4EA95-5B65-2981-5B26-CD3270E9D122}"/>
              </a:ext>
            </a:extLst>
          </p:cNvPr>
          <p:cNvSpPr txBox="1"/>
          <p:nvPr/>
        </p:nvSpPr>
        <p:spPr>
          <a:xfrm>
            <a:off x="586113" y="4722239"/>
            <a:ext cx="3464999" cy="338554"/>
          </a:xfrm>
          <a:prstGeom prst="rect">
            <a:avLst/>
          </a:prstGeom>
          <a:noFill/>
        </p:spPr>
        <p:txBody>
          <a:bodyPr wrap="square" rtlCol="0">
            <a:spAutoFit/>
          </a:bodyPr>
          <a:lstStyle/>
          <a:p>
            <a:pPr algn="l"/>
            <a:r>
              <a:rPr lang="id-ID" sz="1600" b="1" dirty="0">
                <a:solidFill>
                  <a:schemeClr val="bg1">
                    <a:lumMod val="90000"/>
                  </a:schemeClr>
                </a:solidFill>
              </a:rPr>
              <a:t>ALARIC – ARYA – RIAN - FADHIL</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30"/>
          <p:cNvPicPr preferRelativeResize="0">
            <a:picLocks noGrp="1"/>
          </p:cNvPicPr>
          <p:nvPr>
            <p:ph type="pic" idx="2"/>
          </p:nvPr>
        </p:nvPicPr>
        <p:blipFill rotWithShape="1">
          <a:blip r:embed="rId3"/>
          <a:srcRect t="8948" b="8948"/>
          <a:stretch/>
        </p:blipFill>
        <p:spPr>
          <a:xfrm>
            <a:off x="4587691" y="122532"/>
            <a:ext cx="4418306" cy="4469441"/>
          </a:xfrm>
          <a:prstGeom prst="rect">
            <a:avLst/>
          </a:prstGeom>
        </p:spPr>
      </p:pic>
      <p:sp>
        <p:nvSpPr>
          <p:cNvPr id="191" name="Google Shape;191;p30"/>
          <p:cNvSpPr/>
          <p:nvPr/>
        </p:nvSpPr>
        <p:spPr>
          <a:xfrm>
            <a:off x="537300" y="1155850"/>
            <a:ext cx="6704700" cy="31446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ersegi: Sudut Lengkung 3">
            <a:extLst>
              <a:ext uri="{FF2B5EF4-FFF2-40B4-BE49-F238E27FC236}">
                <a16:creationId xmlns:a16="http://schemas.microsoft.com/office/drawing/2014/main" id="{C2E98CAB-2FC5-959E-6684-B1194FD69FA7}"/>
              </a:ext>
            </a:extLst>
          </p:cNvPr>
          <p:cNvSpPr/>
          <p:nvPr/>
        </p:nvSpPr>
        <p:spPr>
          <a:xfrm>
            <a:off x="899047" y="2389533"/>
            <a:ext cx="577410" cy="56903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2" name="Persegi: Sudut Lengkung 1">
            <a:extLst>
              <a:ext uri="{FF2B5EF4-FFF2-40B4-BE49-F238E27FC236}">
                <a16:creationId xmlns:a16="http://schemas.microsoft.com/office/drawing/2014/main" id="{7367EB2D-7EF3-7C74-BC87-6FB98D14FD8C}"/>
              </a:ext>
            </a:extLst>
          </p:cNvPr>
          <p:cNvSpPr/>
          <p:nvPr/>
        </p:nvSpPr>
        <p:spPr>
          <a:xfrm>
            <a:off x="875170" y="1450175"/>
            <a:ext cx="577410" cy="56903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d-ID"/>
          </a:p>
        </p:txBody>
      </p:sp>
      <p:sp>
        <p:nvSpPr>
          <p:cNvPr id="193" name="Google Shape;193;p30"/>
          <p:cNvSpPr/>
          <p:nvPr/>
        </p:nvSpPr>
        <p:spPr>
          <a:xfrm>
            <a:off x="847075" y="3311772"/>
            <a:ext cx="633600" cy="633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3988675" y="1402734"/>
            <a:ext cx="633600" cy="633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3988675" y="2357253"/>
            <a:ext cx="633600" cy="633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3988575" y="3311772"/>
            <a:ext cx="633600" cy="633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latin typeface="Roboto"/>
                <a:ea typeface="Roboto"/>
                <a:cs typeface="Roboto"/>
                <a:sym typeface="Roboto"/>
              </a:rPr>
              <a:t>Pembahasan</a:t>
            </a:r>
            <a:endParaRPr dirty="0">
              <a:latin typeface="Roboto"/>
              <a:ea typeface="Roboto"/>
              <a:cs typeface="Roboto"/>
              <a:sym typeface="Roboto"/>
            </a:endParaRPr>
          </a:p>
        </p:txBody>
      </p:sp>
      <p:sp>
        <p:nvSpPr>
          <p:cNvPr id="203" name="Google Shape;203;p30"/>
          <p:cNvSpPr txBox="1">
            <a:spLocks noGrp="1"/>
          </p:cNvSpPr>
          <p:nvPr>
            <p:ph type="title" idx="6"/>
          </p:nvPr>
        </p:nvSpPr>
        <p:spPr>
          <a:xfrm>
            <a:off x="913075" y="1526934"/>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4" name="Google Shape;204;p30"/>
          <p:cNvSpPr txBox="1">
            <a:spLocks noGrp="1"/>
          </p:cNvSpPr>
          <p:nvPr>
            <p:ph type="title" idx="7"/>
          </p:nvPr>
        </p:nvSpPr>
        <p:spPr>
          <a:xfrm>
            <a:off x="4054711" y="2482305"/>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05" name="Google Shape;205;p30"/>
          <p:cNvSpPr txBox="1">
            <a:spLocks noGrp="1"/>
          </p:cNvSpPr>
          <p:nvPr>
            <p:ph type="title" idx="8"/>
          </p:nvPr>
        </p:nvSpPr>
        <p:spPr>
          <a:xfrm>
            <a:off x="4054656" y="1526934"/>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06" name="Google Shape;206;p30"/>
          <p:cNvSpPr txBox="1">
            <a:spLocks noGrp="1"/>
          </p:cNvSpPr>
          <p:nvPr>
            <p:ph type="title" idx="9"/>
          </p:nvPr>
        </p:nvSpPr>
        <p:spPr>
          <a:xfrm>
            <a:off x="913075" y="2482305"/>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9" name="Google Shape;209;p30"/>
          <p:cNvSpPr txBox="1">
            <a:spLocks noGrp="1"/>
          </p:cNvSpPr>
          <p:nvPr>
            <p:ph type="title" idx="15"/>
          </p:nvPr>
        </p:nvSpPr>
        <p:spPr>
          <a:xfrm>
            <a:off x="4054711" y="3435972"/>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10" name="Google Shape;210;p30"/>
          <p:cNvSpPr txBox="1">
            <a:spLocks noGrp="1"/>
          </p:cNvSpPr>
          <p:nvPr>
            <p:ph type="title" idx="16"/>
          </p:nvPr>
        </p:nvSpPr>
        <p:spPr>
          <a:xfrm>
            <a:off x="913075" y="3435972"/>
            <a:ext cx="5016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1" name="Google Shape;211;p30"/>
          <p:cNvSpPr txBox="1">
            <a:spLocks noGrp="1"/>
          </p:cNvSpPr>
          <p:nvPr>
            <p:ph type="subTitle" idx="17"/>
          </p:nvPr>
        </p:nvSpPr>
        <p:spPr>
          <a:xfrm>
            <a:off x="1558523" y="1542094"/>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t>
            </a:r>
            <a:r>
              <a:rPr lang="id-ID" dirty="0" err="1"/>
              <a:t>engertian</a:t>
            </a:r>
            <a:r>
              <a:rPr lang="id-ID" dirty="0"/>
              <a:t> WIMAX</a:t>
            </a:r>
            <a:endParaRPr dirty="0"/>
          </a:p>
        </p:txBody>
      </p:sp>
      <p:sp>
        <p:nvSpPr>
          <p:cNvPr id="212" name="Google Shape;212;p30"/>
          <p:cNvSpPr txBox="1">
            <a:spLocks noGrp="1"/>
          </p:cNvSpPr>
          <p:nvPr>
            <p:ph type="subTitle" idx="18"/>
          </p:nvPr>
        </p:nvSpPr>
        <p:spPr>
          <a:xfrm>
            <a:off x="4688256" y="1525029"/>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Cara Kerja WIMAX</a:t>
            </a:r>
            <a:endParaRPr dirty="0"/>
          </a:p>
        </p:txBody>
      </p:sp>
      <p:sp>
        <p:nvSpPr>
          <p:cNvPr id="213" name="Google Shape;213;p30"/>
          <p:cNvSpPr txBox="1">
            <a:spLocks noGrp="1"/>
          </p:cNvSpPr>
          <p:nvPr>
            <p:ph type="subTitle" idx="19"/>
          </p:nvPr>
        </p:nvSpPr>
        <p:spPr>
          <a:xfrm>
            <a:off x="4688256" y="2481452"/>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Perbedaan</a:t>
            </a:r>
            <a:endParaRPr dirty="0"/>
          </a:p>
        </p:txBody>
      </p:sp>
      <p:sp>
        <p:nvSpPr>
          <p:cNvPr id="214" name="Google Shape;214;p30"/>
          <p:cNvSpPr txBox="1">
            <a:spLocks noGrp="1"/>
          </p:cNvSpPr>
          <p:nvPr>
            <p:ph type="subTitle" idx="20"/>
          </p:nvPr>
        </p:nvSpPr>
        <p:spPr>
          <a:xfrm>
            <a:off x="1617211" y="2481452"/>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Jenis WIMAX</a:t>
            </a:r>
            <a:endParaRPr dirty="0"/>
          </a:p>
        </p:txBody>
      </p:sp>
      <p:sp>
        <p:nvSpPr>
          <p:cNvPr id="215" name="Google Shape;215;p30"/>
          <p:cNvSpPr txBox="1">
            <a:spLocks noGrp="1"/>
          </p:cNvSpPr>
          <p:nvPr>
            <p:ph type="subTitle" idx="21"/>
          </p:nvPr>
        </p:nvSpPr>
        <p:spPr>
          <a:xfrm>
            <a:off x="4779337" y="3635730"/>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Kekurangan dan Kelebihan</a:t>
            </a:r>
            <a:endParaRPr dirty="0"/>
          </a:p>
        </p:txBody>
      </p:sp>
      <p:sp>
        <p:nvSpPr>
          <p:cNvPr id="216" name="Google Shape;216;p30"/>
          <p:cNvSpPr txBox="1">
            <a:spLocks noGrp="1"/>
          </p:cNvSpPr>
          <p:nvPr>
            <p:ph type="subTitle" idx="22"/>
          </p:nvPr>
        </p:nvSpPr>
        <p:spPr>
          <a:xfrm>
            <a:off x="1616402" y="3443130"/>
            <a:ext cx="23055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err="1"/>
              <a:t>Element</a:t>
            </a:r>
            <a:r>
              <a:rPr lang="id-ID" dirty="0"/>
              <a:t> WIMAX</a:t>
            </a:r>
            <a:endParaRPr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3"/>
                                        </p:tgtEl>
                                        <p:attrNameLst>
                                          <p:attrName>style.visibility</p:attrName>
                                        </p:attrNameLst>
                                      </p:cBhvr>
                                      <p:to>
                                        <p:strVal val="visible"/>
                                      </p:to>
                                    </p:set>
                                    <p:animEffect transition="in" filter="fade">
                                      <p:cBhvr>
                                        <p:cTn id="12" dur="5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1">
                                            <p:txEl>
                                              <p:pRg st="0" end="0"/>
                                            </p:txEl>
                                          </p:spTgt>
                                        </p:tgtEl>
                                        <p:attrNameLst>
                                          <p:attrName>style.visibility</p:attrName>
                                        </p:attrNameLst>
                                      </p:cBhvr>
                                      <p:to>
                                        <p:strVal val="visible"/>
                                      </p:to>
                                    </p:set>
                                    <p:animEffect transition="in" filter="fade">
                                      <p:cBhvr>
                                        <p:cTn id="17" dur="500"/>
                                        <p:tgtEl>
                                          <p:spTgt spid="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6"/>
                                        </p:tgtEl>
                                        <p:attrNameLst>
                                          <p:attrName>style.visibility</p:attrName>
                                        </p:attrNameLst>
                                      </p:cBhvr>
                                      <p:to>
                                        <p:strVal val="visible"/>
                                      </p:to>
                                    </p:set>
                                    <p:animEffect transition="in" filter="fade">
                                      <p:cBhvr>
                                        <p:cTn id="27" dur="500"/>
                                        <p:tgtEl>
                                          <p:spTgt spid="2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
                                            <p:txEl>
                                              <p:pRg st="0" end="0"/>
                                            </p:txEl>
                                          </p:spTgt>
                                        </p:tgtEl>
                                        <p:attrNameLst>
                                          <p:attrName>style.visibility</p:attrName>
                                        </p:attrNameLst>
                                      </p:cBhvr>
                                      <p:to>
                                        <p:strVal val="visible"/>
                                      </p:to>
                                    </p:set>
                                    <p:animEffect transition="in" filter="fade">
                                      <p:cBhvr>
                                        <p:cTn id="32" dur="500"/>
                                        <p:tgtEl>
                                          <p:spTgt spid="2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3"/>
                                        </p:tgtEl>
                                        <p:attrNameLst>
                                          <p:attrName>style.visibility</p:attrName>
                                        </p:attrNameLst>
                                      </p:cBhvr>
                                      <p:to>
                                        <p:strVal val="visible"/>
                                      </p:to>
                                    </p:set>
                                    <p:animEffect transition="in" filter="fade">
                                      <p:cBhvr>
                                        <p:cTn id="37" dur="500"/>
                                        <p:tgtEl>
                                          <p:spTgt spid="19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0"/>
                                        </p:tgtEl>
                                        <p:attrNameLst>
                                          <p:attrName>style.visibility</p:attrName>
                                        </p:attrNameLst>
                                      </p:cBhvr>
                                      <p:to>
                                        <p:strVal val="visible"/>
                                      </p:to>
                                    </p:set>
                                    <p:animEffect transition="in" filter="fade">
                                      <p:cBhvr>
                                        <p:cTn id="42" dur="500"/>
                                        <p:tgtEl>
                                          <p:spTgt spid="2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6">
                                            <p:txEl>
                                              <p:pRg st="0" end="0"/>
                                            </p:txEl>
                                          </p:spTgt>
                                        </p:tgtEl>
                                        <p:attrNameLst>
                                          <p:attrName>style.visibility</p:attrName>
                                        </p:attrNameLst>
                                      </p:cBhvr>
                                      <p:to>
                                        <p:strVal val="visible"/>
                                      </p:to>
                                    </p:set>
                                    <p:animEffect transition="in" filter="fade">
                                      <p:cBhvr>
                                        <p:cTn id="47" dur="500"/>
                                        <p:tgtEl>
                                          <p:spTgt spid="2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4"/>
                                        </p:tgtEl>
                                        <p:attrNameLst>
                                          <p:attrName>style.visibility</p:attrName>
                                        </p:attrNameLst>
                                      </p:cBhvr>
                                      <p:to>
                                        <p:strVal val="visible"/>
                                      </p:to>
                                    </p:set>
                                    <p:animEffect transition="in" filter="fade">
                                      <p:cBhvr>
                                        <p:cTn id="52" dur="500"/>
                                        <p:tgtEl>
                                          <p:spTgt spid="19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fade">
                                      <p:cBhvr>
                                        <p:cTn id="57" dur="500"/>
                                        <p:tgtEl>
                                          <p:spTgt spid="20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12">
                                            <p:txEl>
                                              <p:pRg st="0" end="0"/>
                                            </p:txEl>
                                          </p:spTgt>
                                        </p:tgtEl>
                                        <p:attrNameLst>
                                          <p:attrName>style.visibility</p:attrName>
                                        </p:attrNameLst>
                                      </p:cBhvr>
                                      <p:to>
                                        <p:strVal val="visible"/>
                                      </p:to>
                                    </p:set>
                                    <p:animEffect transition="in" filter="fade">
                                      <p:cBhvr>
                                        <p:cTn id="62" dur="500"/>
                                        <p:tgtEl>
                                          <p:spTgt spid="21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5"/>
                                        </p:tgtEl>
                                        <p:attrNameLst>
                                          <p:attrName>style.visibility</p:attrName>
                                        </p:attrNameLst>
                                      </p:cBhvr>
                                      <p:to>
                                        <p:strVal val="visible"/>
                                      </p:to>
                                    </p:set>
                                    <p:animEffect transition="in" filter="fade">
                                      <p:cBhvr>
                                        <p:cTn id="67" dur="500"/>
                                        <p:tgtEl>
                                          <p:spTgt spid="19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4"/>
                                        </p:tgtEl>
                                        <p:attrNameLst>
                                          <p:attrName>style.visibility</p:attrName>
                                        </p:attrNameLst>
                                      </p:cBhvr>
                                      <p:to>
                                        <p:strVal val="visible"/>
                                      </p:to>
                                    </p:set>
                                    <p:animEffect transition="in" filter="fade">
                                      <p:cBhvr>
                                        <p:cTn id="72" dur="500"/>
                                        <p:tgtEl>
                                          <p:spTgt spid="20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3">
                                            <p:txEl>
                                              <p:pRg st="0" end="0"/>
                                            </p:txEl>
                                          </p:spTgt>
                                        </p:tgtEl>
                                        <p:attrNameLst>
                                          <p:attrName>style.visibility</p:attrName>
                                        </p:attrNameLst>
                                      </p:cBhvr>
                                      <p:to>
                                        <p:strVal val="visible"/>
                                      </p:to>
                                    </p:set>
                                    <p:animEffect transition="in" filter="fade">
                                      <p:cBhvr>
                                        <p:cTn id="77" dur="500"/>
                                        <p:tgtEl>
                                          <p:spTgt spid="21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96"/>
                                        </p:tgtEl>
                                        <p:attrNameLst>
                                          <p:attrName>style.visibility</p:attrName>
                                        </p:attrNameLst>
                                      </p:cBhvr>
                                      <p:to>
                                        <p:strVal val="visible"/>
                                      </p:to>
                                    </p:set>
                                    <p:animEffect transition="in" filter="fade">
                                      <p:cBhvr>
                                        <p:cTn id="82" dur="500"/>
                                        <p:tgtEl>
                                          <p:spTgt spid="19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9"/>
                                        </p:tgtEl>
                                        <p:attrNameLst>
                                          <p:attrName>style.visibility</p:attrName>
                                        </p:attrNameLst>
                                      </p:cBhvr>
                                      <p:to>
                                        <p:strVal val="visible"/>
                                      </p:to>
                                    </p:set>
                                    <p:animEffect transition="in" filter="fade">
                                      <p:cBhvr>
                                        <p:cTn id="87" dur="500"/>
                                        <p:tgtEl>
                                          <p:spTgt spid="20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15">
                                            <p:txEl>
                                              <p:pRg st="0" end="0"/>
                                            </p:txEl>
                                          </p:spTgt>
                                        </p:tgtEl>
                                        <p:attrNameLst>
                                          <p:attrName>style.visibility</p:attrName>
                                        </p:attrNameLst>
                                      </p:cBhvr>
                                      <p:to>
                                        <p:strVal val="visible"/>
                                      </p:to>
                                    </p:set>
                                    <p:animEffect transition="in" filter="fade">
                                      <p:cBhvr>
                                        <p:cTn id="92" dur="500"/>
                                        <p:tgtEl>
                                          <p:spTgt spid="2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93" grpId="0" animBg="1"/>
      <p:bldP spid="194" grpId="0" animBg="1"/>
      <p:bldP spid="195" grpId="0" animBg="1"/>
      <p:bldP spid="196" grpId="0" animBg="1"/>
      <p:bldP spid="203" grpId="0"/>
      <p:bldP spid="204" grpId="0"/>
      <p:bldP spid="205" grpId="0"/>
      <p:bldP spid="206" grpId="0"/>
      <p:bldP spid="209" grpId="0"/>
      <p:bldP spid="210" grpId="0"/>
      <p:bldP spid="211" grpId="0" build="p"/>
      <p:bldP spid="212" grpId="0" build="p"/>
      <p:bldP spid="213" grpId="0" build="p"/>
      <p:bldP spid="214" grpId="0" build="p"/>
      <p:bldP spid="215" grpId="0" build="p"/>
      <p:bldP spid="21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latin typeface="Roboto"/>
                <a:ea typeface="Roboto"/>
                <a:cs typeface="Roboto"/>
                <a:sym typeface="Roboto"/>
              </a:rPr>
              <a:t>Mengenal Apa itu </a:t>
            </a:r>
            <a:r>
              <a:rPr lang="id-ID" dirty="0" err="1">
                <a:latin typeface="Roboto"/>
                <a:ea typeface="Roboto"/>
                <a:cs typeface="Roboto"/>
                <a:sym typeface="Roboto"/>
              </a:rPr>
              <a:t>WiMAX</a:t>
            </a:r>
            <a:endParaRPr dirty="0">
              <a:latin typeface="Roboto"/>
              <a:ea typeface="Roboto"/>
              <a:cs typeface="Roboto"/>
              <a:sym typeface="Roboto"/>
            </a:endParaRPr>
          </a:p>
        </p:txBody>
      </p:sp>
      <p:grpSp>
        <p:nvGrpSpPr>
          <p:cNvPr id="391" name="Google Shape;391;p37"/>
          <p:cNvGrpSpPr/>
          <p:nvPr/>
        </p:nvGrpSpPr>
        <p:grpSpPr>
          <a:xfrm>
            <a:off x="7896778" y="537213"/>
            <a:ext cx="613849" cy="147600"/>
            <a:chOff x="7896778" y="539500"/>
            <a:chExt cx="613849" cy="147600"/>
          </a:xfrm>
        </p:grpSpPr>
        <p:sp>
          <p:nvSpPr>
            <p:cNvPr id="392" name="Google Shape;392;p37"/>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3;p32">
            <a:extLst>
              <a:ext uri="{FF2B5EF4-FFF2-40B4-BE49-F238E27FC236}">
                <a16:creationId xmlns:a16="http://schemas.microsoft.com/office/drawing/2014/main" id="{EA7B4611-E07C-DD02-44CA-D4B5382CFED3}"/>
              </a:ext>
            </a:extLst>
          </p:cNvPr>
          <p:cNvSpPr txBox="1">
            <a:spLocks noGrp="1"/>
          </p:cNvSpPr>
          <p:nvPr>
            <p:ph type="body" idx="1"/>
          </p:nvPr>
        </p:nvSpPr>
        <p:spPr>
          <a:xfrm>
            <a:off x="720000" y="1389748"/>
            <a:ext cx="7704000" cy="3118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9pPr>
          </a:lstStyle>
          <a:p>
            <a:pPr marL="0" indent="0">
              <a:buFont typeface="Nunito Light"/>
              <a:buNone/>
            </a:pPr>
            <a:r>
              <a:rPr lang="id-ID" sz="1600" dirty="0">
                <a:solidFill>
                  <a:schemeClr val="accent4">
                    <a:lumMod val="10000"/>
                  </a:schemeClr>
                </a:solidFill>
                <a:latin typeface="Open Sans" panose="020B0606030504020204" pitchFamily="34" charset="0"/>
              </a:rPr>
              <a:t>Teknologi </a:t>
            </a:r>
            <a:r>
              <a:rPr lang="id-ID" sz="1600" i="1" dirty="0">
                <a:solidFill>
                  <a:schemeClr val="accent4">
                    <a:lumMod val="10000"/>
                  </a:schemeClr>
                </a:solidFill>
                <a:latin typeface="Open Sans" panose="020B0606030504020204" pitchFamily="34" charset="0"/>
              </a:rPr>
              <a:t>Wireless </a:t>
            </a:r>
            <a:r>
              <a:rPr lang="id-ID" sz="1600" i="1" dirty="0" err="1">
                <a:solidFill>
                  <a:schemeClr val="accent4">
                    <a:lumMod val="10000"/>
                  </a:schemeClr>
                </a:solidFill>
                <a:latin typeface="Open Sans" panose="020B0606030504020204" pitchFamily="34" charset="0"/>
              </a:rPr>
              <a:t>Broadband</a:t>
            </a:r>
            <a:r>
              <a:rPr lang="id-ID" sz="1600" i="1" dirty="0">
                <a:solidFill>
                  <a:schemeClr val="accent4">
                    <a:lumMod val="10000"/>
                  </a:schemeClr>
                </a:solidFill>
                <a:latin typeface="Open Sans" panose="020B0606030504020204" pitchFamily="34" charset="0"/>
              </a:rPr>
              <a:t> </a:t>
            </a:r>
            <a:r>
              <a:rPr lang="id-ID" sz="1600" dirty="0">
                <a:solidFill>
                  <a:schemeClr val="accent4">
                    <a:lumMod val="10000"/>
                  </a:schemeClr>
                </a:solidFill>
                <a:latin typeface="Open Sans" panose="020B0606030504020204" pitchFamily="34" charset="0"/>
              </a:rPr>
              <a:t>merupakan teknologi yang mendukung kecepatan tinggi (</a:t>
            </a:r>
            <a:r>
              <a:rPr lang="id-ID" sz="1600" dirty="0" err="1">
                <a:solidFill>
                  <a:schemeClr val="accent4">
                    <a:lumMod val="10000"/>
                  </a:schemeClr>
                </a:solidFill>
                <a:latin typeface="Open Sans" panose="020B0606030504020204" pitchFamily="34" charset="0"/>
              </a:rPr>
              <a:t>high</a:t>
            </a:r>
            <a:r>
              <a:rPr lang="id-ID" sz="1600" dirty="0">
                <a:solidFill>
                  <a:schemeClr val="accent4">
                    <a:lumMod val="10000"/>
                  </a:schemeClr>
                </a:solidFill>
                <a:latin typeface="Open Sans" panose="020B0606030504020204" pitchFamily="34" charset="0"/>
              </a:rPr>
              <a:t> </a:t>
            </a:r>
            <a:r>
              <a:rPr lang="id-ID" sz="1600" dirty="0" err="1">
                <a:solidFill>
                  <a:schemeClr val="accent4">
                    <a:lumMod val="10000"/>
                  </a:schemeClr>
                </a:solidFill>
                <a:latin typeface="Open Sans" panose="020B0606030504020204" pitchFamily="34" charset="0"/>
              </a:rPr>
              <a:t>speed</a:t>
            </a:r>
            <a:r>
              <a:rPr lang="id-ID" sz="1600" dirty="0">
                <a:solidFill>
                  <a:schemeClr val="accent4">
                    <a:lumMod val="10000"/>
                  </a:schemeClr>
                </a:solidFill>
                <a:latin typeface="Open Sans" panose="020B0606030504020204" pitchFamily="34" charset="0"/>
              </a:rPr>
              <a:t>) pada data </a:t>
            </a:r>
            <a:r>
              <a:rPr lang="id-ID" sz="1600" dirty="0" err="1">
                <a:solidFill>
                  <a:schemeClr val="accent4">
                    <a:lumMod val="10000"/>
                  </a:schemeClr>
                </a:solidFill>
                <a:latin typeface="Open Sans" panose="020B0606030504020204" pitchFamily="34" charset="0"/>
              </a:rPr>
              <a:t>throughput</a:t>
            </a:r>
            <a:r>
              <a:rPr lang="id-ID" sz="1600" dirty="0">
                <a:solidFill>
                  <a:schemeClr val="accent4">
                    <a:lumMod val="10000"/>
                  </a:schemeClr>
                </a:solidFill>
                <a:latin typeface="Open Sans" panose="020B0606030504020204" pitchFamily="34" charset="0"/>
              </a:rPr>
              <a:t> . Salah satu teknologinya adalah </a:t>
            </a:r>
            <a:r>
              <a:rPr lang="id-ID" sz="1600" i="1" dirty="0">
                <a:solidFill>
                  <a:schemeClr val="accent4">
                    <a:lumMod val="10000"/>
                  </a:schemeClr>
                </a:solidFill>
                <a:latin typeface="Open Sans" panose="020B0606030504020204" pitchFamily="34" charset="0"/>
              </a:rPr>
              <a:t>Worldwide </a:t>
            </a:r>
            <a:r>
              <a:rPr lang="id-ID" sz="1600" i="1" dirty="0" err="1">
                <a:solidFill>
                  <a:schemeClr val="accent4">
                    <a:lumMod val="10000"/>
                  </a:schemeClr>
                </a:solidFill>
                <a:latin typeface="Open Sans" panose="020B0606030504020204" pitchFamily="34" charset="0"/>
              </a:rPr>
              <a:t>Interoperability</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for</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Microwave</a:t>
            </a:r>
            <a:r>
              <a:rPr lang="id-ID" sz="1600" dirty="0">
                <a:solidFill>
                  <a:schemeClr val="accent4">
                    <a:lumMod val="10000"/>
                  </a:schemeClr>
                </a:solidFill>
                <a:latin typeface="Open Sans" panose="020B0606030504020204" pitchFamily="34" charset="0"/>
              </a:rPr>
              <a:t> (</a:t>
            </a:r>
            <a:r>
              <a:rPr lang="id-ID" sz="1600" dirty="0" err="1">
                <a:solidFill>
                  <a:schemeClr val="accent4">
                    <a:lumMod val="10000"/>
                  </a:schemeClr>
                </a:solidFill>
                <a:latin typeface="Open Sans" panose="020B0606030504020204" pitchFamily="34" charset="0"/>
              </a:rPr>
              <a:t>WiMAX</a:t>
            </a:r>
            <a:r>
              <a:rPr lang="id-ID" sz="1600" dirty="0">
                <a:solidFill>
                  <a:schemeClr val="accent4">
                    <a:lumMod val="10000"/>
                  </a:schemeClr>
                </a:solidFill>
                <a:latin typeface="Open Sans" panose="020B0606030504020204" pitchFamily="34" charset="0"/>
              </a:rPr>
              <a:t>) yang menggunakan </a:t>
            </a:r>
            <a:r>
              <a:rPr lang="id-ID" sz="1600" i="1" dirty="0" err="1">
                <a:solidFill>
                  <a:schemeClr val="accent4">
                    <a:lumMod val="10000"/>
                  </a:schemeClr>
                </a:solidFill>
                <a:latin typeface="Open Sans" panose="020B0606030504020204" pitchFamily="34" charset="0"/>
              </a:rPr>
              <a:t>standart</a:t>
            </a:r>
            <a:r>
              <a:rPr lang="id-ID" sz="1600" dirty="0">
                <a:solidFill>
                  <a:schemeClr val="accent4">
                    <a:lumMod val="10000"/>
                  </a:schemeClr>
                </a:solidFill>
                <a:latin typeface="Open Sans" panose="020B0606030504020204" pitchFamily="34" charset="0"/>
              </a:rPr>
              <a:t> </a:t>
            </a:r>
            <a:r>
              <a:rPr lang="id-ID" sz="1600" i="1" dirty="0">
                <a:solidFill>
                  <a:schemeClr val="accent4">
                    <a:lumMod val="10000"/>
                  </a:schemeClr>
                </a:solidFill>
                <a:latin typeface="Open Sans" panose="020B0606030504020204" pitchFamily="34" charset="0"/>
              </a:rPr>
              <a:t>IEEE</a:t>
            </a:r>
            <a:r>
              <a:rPr lang="id-ID" sz="1600" dirty="0">
                <a:solidFill>
                  <a:schemeClr val="accent4">
                    <a:lumMod val="10000"/>
                  </a:schemeClr>
                </a:solidFill>
                <a:latin typeface="Open Sans" panose="020B0606030504020204" pitchFamily="34" charset="0"/>
              </a:rPr>
              <a:t> 802.16 .</a:t>
            </a:r>
          </a:p>
          <a:p>
            <a:pPr marL="0" indent="0">
              <a:buFont typeface="Nunito Light"/>
              <a:buNone/>
            </a:pPr>
            <a:r>
              <a:rPr lang="id-ID" sz="1600" dirty="0" err="1">
                <a:solidFill>
                  <a:schemeClr val="accent4">
                    <a:lumMod val="10000"/>
                  </a:schemeClr>
                </a:solidFill>
                <a:latin typeface="Open Sans" panose="020B0606030504020204" pitchFamily="34" charset="0"/>
              </a:rPr>
              <a:t>WiMAX</a:t>
            </a:r>
            <a:r>
              <a:rPr lang="id-ID" sz="1600" dirty="0">
                <a:solidFill>
                  <a:schemeClr val="accent4">
                    <a:lumMod val="10000"/>
                  </a:schemeClr>
                </a:solidFill>
                <a:latin typeface="Open Sans" panose="020B0606030504020204" pitchFamily="34" charset="0"/>
              </a:rPr>
              <a:t> menggunakan gelombang </a:t>
            </a:r>
            <a:r>
              <a:rPr lang="id-ID" sz="1600" i="1" dirty="0" err="1">
                <a:solidFill>
                  <a:schemeClr val="accent4">
                    <a:lumMod val="10000"/>
                  </a:schemeClr>
                </a:solidFill>
                <a:latin typeface="Open Sans" panose="020B0606030504020204" pitchFamily="34" charset="0"/>
              </a:rPr>
              <a:t>microwave</a:t>
            </a:r>
            <a:r>
              <a:rPr lang="id-ID" sz="1600" dirty="0">
                <a:solidFill>
                  <a:schemeClr val="accent4">
                    <a:lumMod val="10000"/>
                  </a:schemeClr>
                </a:solidFill>
                <a:latin typeface="Open Sans" panose="020B0606030504020204" pitchFamily="34" charset="0"/>
              </a:rPr>
              <a:t> dalam mentransmisikan data yang dikirimkan dengan kecepatan yang tinggi dan jarak jangkauan yang sangat luas mencapai 50 Km. </a:t>
            </a:r>
            <a:r>
              <a:rPr lang="id-ID" sz="1600" dirty="0" err="1">
                <a:solidFill>
                  <a:schemeClr val="accent4">
                    <a:lumMod val="10000"/>
                  </a:schemeClr>
                </a:solidFill>
                <a:latin typeface="Open Sans" panose="020B0606030504020204" pitchFamily="34" charset="0"/>
              </a:rPr>
              <a:t>WiMAX</a:t>
            </a:r>
            <a:r>
              <a:rPr lang="id-ID" sz="1600" dirty="0">
                <a:solidFill>
                  <a:schemeClr val="accent4">
                    <a:lumMod val="10000"/>
                  </a:schemeClr>
                </a:solidFill>
                <a:latin typeface="Open Sans" panose="020B0606030504020204" pitchFamily="34" charset="0"/>
              </a:rPr>
              <a:t> juga menggunakan teknologi MIMO ( </a:t>
            </a:r>
            <a:r>
              <a:rPr lang="id-ID" sz="1600" i="1" dirty="0" err="1">
                <a:solidFill>
                  <a:schemeClr val="accent4">
                    <a:lumMod val="10000"/>
                  </a:schemeClr>
                </a:solidFill>
                <a:latin typeface="Open Sans" panose="020B0606030504020204" pitchFamily="34" charset="0"/>
              </a:rPr>
              <a:t>Multiple</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Input</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Multiple</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Output</a:t>
            </a:r>
            <a:r>
              <a:rPr lang="id-ID" sz="1600" dirty="0">
                <a:solidFill>
                  <a:schemeClr val="accent4">
                    <a:lumMod val="10000"/>
                  </a:schemeClr>
                </a:solidFill>
                <a:latin typeface="Open Sans" panose="020B0606030504020204" pitchFamily="34" charset="0"/>
              </a:rPr>
              <a:t> ) pada antenanya sehingga memungkinkan transmisi data pada bidang NLOS dan LOS tanpa terjadinya penurunan daya dan </a:t>
            </a:r>
            <a:r>
              <a:rPr lang="id-ID" sz="1600" i="1" dirty="0" err="1">
                <a:solidFill>
                  <a:schemeClr val="accent4">
                    <a:lumMod val="10000"/>
                  </a:schemeClr>
                </a:solidFill>
                <a:latin typeface="Open Sans" panose="020B0606030504020204" pitchFamily="34" charset="0"/>
              </a:rPr>
              <a:t>multipleksing</a:t>
            </a:r>
            <a:r>
              <a:rPr lang="id-ID" sz="1600" dirty="0" err="1">
                <a:solidFill>
                  <a:schemeClr val="accent4">
                    <a:lumMod val="10000"/>
                  </a:schemeClr>
                </a:solidFill>
                <a:latin typeface="Open Sans" panose="020B0606030504020204" pitchFamily="34" charset="0"/>
              </a:rPr>
              <a:t>-nya</a:t>
            </a:r>
            <a:r>
              <a:rPr lang="id-ID" sz="1600" dirty="0">
                <a:solidFill>
                  <a:schemeClr val="accent4">
                    <a:lumMod val="10000"/>
                  </a:schemeClr>
                </a:solidFill>
                <a:latin typeface="Open Sans" panose="020B0606030504020204" pitchFamily="34" charset="0"/>
              </a:rPr>
              <a:t> didukung menggunakan OFDM </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Orthogonal</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Frequency</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Division</a:t>
            </a:r>
            <a:r>
              <a:rPr lang="id-ID" sz="1600" i="1" dirty="0">
                <a:solidFill>
                  <a:schemeClr val="accent4">
                    <a:lumMod val="10000"/>
                  </a:schemeClr>
                </a:solidFill>
                <a:latin typeface="Open Sans" panose="020B0606030504020204" pitchFamily="34" charset="0"/>
              </a:rPr>
              <a:t> </a:t>
            </a:r>
            <a:r>
              <a:rPr lang="id-ID" sz="1600" i="1" dirty="0" err="1">
                <a:solidFill>
                  <a:schemeClr val="accent4">
                    <a:lumMod val="10000"/>
                  </a:schemeClr>
                </a:solidFill>
                <a:latin typeface="Open Sans" panose="020B0606030504020204" pitchFamily="34" charset="0"/>
              </a:rPr>
              <a:t>Multiplexing</a:t>
            </a:r>
            <a:r>
              <a:rPr lang="id-ID" sz="1600" i="1" dirty="0">
                <a:solidFill>
                  <a:schemeClr val="accent4">
                    <a:lumMod val="10000"/>
                  </a:schemeClr>
                </a:solidFill>
                <a:latin typeface="Open Sans" panose="020B0606030504020204" pitchFamily="34" charset="0"/>
              </a:rPr>
              <a:t> )</a:t>
            </a:r>
            <a:r>
              <a:rPr lang="id-ID" sz="1600" dirty="0">
                <a:solidFill>
                  <a:schemeClr val="accent4">
                    <a:lumMod val="10000"/>
                  </a:schemeClr>
                </a:solidFill>
                <a:latin typeface="Open Sans" panose="020B0606030504020204" pitchFamily="34" charset="0"/>
              </a:rPr>
              <a:t> .</a:t>
            </a:r>
            <a:endParaRPr lang="id-ID" sz="1600" dirty="0">
              <a:solidFill>
                <a:schemeClr val="accent4">
                  <a:lumMod val="1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5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latin typeface="Roboto"/>
                <a:ea typeface="Roboto"/>
                <a:cs typeface="Roboto"/>
                <a:sym typeface="Roboto"/>
              </a:rPr>
              <a:t>Jenis penerapan frekuensi</a:t>
            </a:r>
            <a:endParaRPr dirty="0">
              <a:solidFill>
                <a:schemeClr val="dk1"/>
              </a:solidFill>
              <a:latin typeface="Roboto"/>
              <a:ea typeface="Roboto"/>
              <a:cs typeface="Roboto"/>
              <a:sym typeface="Roboto"/>
            </a:endParaRPr>
          </a:p>
        </p:txBody>
      </p:sp>
      <p:grpSp>
        <p:nvGrpSpPr>
          <p:cNvPr id="417" name="Google Shape;417;p38"/>
          <p:cNvGrpSpPr/>
          <p:nvPr/>
        </p:nvGrpSpPr>
        <p:grpSpPr>
          <a:xfrm>
            <a:off x="643593" y="537213"/>
            <a:ext cx="613849" cy="147600"/>
            <a:chOff x="7896778" y="539500"/>
            <a:chExt cx="613849" cy="147600"/>
          </a:xfrm>
        </p:grpSpPr>
        <p:sp>
          <p:nvSpPr>
            <p:cNvPr id="418" name="Google Shape;418;p38"/>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Kotak Teks 1">
            <a:extLst>
              <a:ext uri="{FF2B5EF4-FFF2-40B4-BE49-F238E27FC236}">
                <a16:creationId xmlns:a16="http://schemas.microsoft.com/office/drawing/2014/main" id="{5B358617-E432-45CE-5774-77AE515C702C}"/>
              </a:ext>
            </a:extLst>
          </p:cNvPr>
          <p:cNvSpPr txBox="1"/>
          <p:nvPr/>
        </p:nvSpPr>
        <p:spPr>
          <a:xfrm>
            <a:off x="643593" y="1568095"/>
            <a:ext cx="7704000" cy="2308324"/>
          </a:xfrm>
          <a:prstGeom prst="rect">
            <a:avLst/>
          </a:prstGeom>
          <a:noFill/>
        </p:spPr>
        <p:txBody>
          <a:bodyPr wrap="square" rtlCol="0">
            <a:spAutoFit/>
          </a:bodyPr>
          <a:lstStyle/>
          <a:p>
            <a:pPr algn="l"/>
            <a:r>
              <a:rPr lang="id-ID" sz="1600" b="0" i="0" dirty="0">
                <a:solidFill>
                  <a:schemeClr val="accent4">
                    <a:lumMod val="10000"/>
                  </a:schemeClr>
                </a:solidFill>
                <a:effectLst/>
                <a:latin typeface="Open Sans" panose="020B0606030504020204" pitchFamily="34" charset="0"/>
              </a:rPr>
              <a:t>Penggunaan </a:t>
            </a:r>
            <a:r>
              <a:rPr lang="id-ID" sz="1600" b="0" i="0" dirty="0" err="1">
                <a:solidFill>
                  <a:schemeClr val="accent4">
                    <a:lumMod val="10000"/>
                  </a:schemeClr>
                </a:solidFill>
                <a:effectLst/>
                <a:latin typeface="Open Sans" panose="020B0606030504020204" pitchFamily="34" charset="0"/>
              </a:rPr>
              <a:t>WiMAX</a:t>
            </a:r>
            <a:r>
              <a:rPr lang="id-ID" sz="1600" b="0" i="0" dirty="0">
                <a:solidFill>
                  <a:schemeClr val="accent4">
                    <a:lumMod val="10000"/>
                  </a:schemeClr>
                </a:solidFill>
                <a:effectLst/>
                <a:latin typeface="Open Sans" panose="020B0606030504020204" pitchFamily="34" charset="0"/>
              </a:rPr>
              <a:t> tidak jauh dari ketersediaan frekuensi, </a:t>
            </a:r>
            <a:r>
              <a:rPr lang="id-ID" sz="1600" b="0" i="0" dirty="0" err="1">
                <a:solidFill>
                  <a:schemeClr val="accent4">
                    <a:lumMod val="10000"/>
                  </a:schemeClr>
                </a:solidFill>
                <a:effectLst/>
                <a:latin typeface="Open Sans" panose="020B0606030504020204" pitchFamily="34" charset="0"/>
              </a:rPr>
              <a:t>dimana</a:t>
            </a:r>
            <a:r>
              <a:rPr lang="id-ID" sz="1600" b="0" i="0" dirty="0">
                <a:solidFill>
                  <a:schemeClr val="accent4">
                    <a:lumMod val="10000"/>
                  </a:schemeClr>
                </a:solidFill>
                <a:effectLst/>
                <a:latin typeface="Open Sans" panose="020B0606030504020204" pitchFamily="34" charset="0"/>
              </a:rPr>
              <a:t> </a:t>
            </a:r>
            <a:r>
              <a:rPr lang="id-ID" sz="1600" b="0" i="0" dirty="0" err="1">
                <a:solidFill>
                  <a:schemeClr val="accent4">
                    <a:lumMod val="10000"/>
                  </a:schemeClr>
                </a:solidFill>
                <a:effectLst/>
                <a:latin typeface="Open Sans" panose="020B0606030504020204" pitchFamily="34" charset="0"/>
              </a:rPr>
              <a:t>WiMAX</a:t>
            </a:r>
            <a:r>
              <a:rPr lang="id-ID" sz="1600" b="0" i="0" dirty="0">
                <a:solidFill>
                  <a:schemeClr val="accent4">
                    <a:lumMod val="10000"/>
                  </a:schemeClr>
                </a:solidFill>
                <a:effectLst/>
                <a:latin typeface="Open Sans" panose="020B0606030504020204" pitchFamily="34" charset="0"/>
              </a:rPr>
              <a:t> memiliki 2 jenis penerapan frekuensi yang telah ditetapkan oleh </a:t>
            </a:r>
            <a:r>
              <a:rPr lang="id-ID" sz="1600" b="0" i="0" dirty="0" err="1">
                <a:solidFill>
                  <a:schemeClr val="accent4">
                    <a:lumMod val="10000"/>
                  </a:schemeClr>
                </a:solidFill>
                <a:effectLst/>
                <a:latin typeface="Open Sans" panose="020B0606030504020204" pitchFamily="34" charset="0"/>
              </a:rPr>
              <a:t>WiMAX</a:t>
            </a:r>
            <a:r>
              <a:rPr lang="id-ID" sz="1600" b="0" i="0" dirty="0">
                <a:solidFill>
                  <a:schemeClr val="accent4">
                    <a:lumMod val="10000"/>
                  </a:schemeClr>
                </a:solidFill>
                <a:effectLst/>
                <a:latin typeface="Open Sans" panose="020B0606030504020204" pitchFamily="34" charset="0"/>
              </a:rPr>
              <a:t> Forum yaitu :</a:t>
            </a:r>
          </a:p>
          <a:p>
            <a:pPr algn="l"/>
            <a:endParaRPr lang="id-ID" sz="1600" dirty="0">
              <a:solidFill>
                <a:schemeClr val="accent4">
                  <a:lumMod val="10000"/>
                </a:schemeClr>
              </a:solidFill>
              <a:latin typeface="Open Sans" panose="020B0606030504020204" pitchFamily="34" charset="0"/>
            </a:endParaRPr>
          </a:p>
          <a:p>
            <a:pPr marL="285750" indent="-285750" algn="l">
              <a:buFont typeface="Arial" panose="020B0604020202020204" pitchFamily="34" charset="0"/>
              <a:buChar char="•"/>
            </a:pPr>
            <a:r>
              <a:rPr lang="id-ID" sz="1600" dirty="0" err="1">
                <a:solidFill>
                  <a:schemeClr val="accent4">
                    <a:lumMod val="10000"/>
                  </a:schemeClr>
                </a:solidFill>
              </a:rPr>
              <a:t>Fixed</a:t>
            </a:r>
            <a:r>
              <a:rPr lang="id-ID" sz="1600" dirty="0">
                <a:solidFill>
                  <a:schemeClr val="accent4">
                    <a:lumMod val="10000"/>
                  </a:schemeClr>
                </a:solidFill>
              </a:rPr>
              <a:t> </a:t>
            </a:r>
            <a:r>
              <a:rPr lang="id-ID" sz="1600" dirty="0" err="1">
                <a:solidFill>
                  <a:schemeClr val="accent4">
                    <a:lumMod val="10000"/>
                  </a:schemeClr>
                </a:solidFill>
              </a:rPr>
              <a:t>WiMAX</a:t>
            </a:r>
            <a:r>
              <a:rPr lang="id-ID" sz="1600" dirty="0">
                <a:solidFill>
                  <a:schemeClr val="accent4">
                    <a:lumMod val="10000"/>
                  </a:schemeClr>
                </a:solidFill>
              </a:rPr>
              <a:t>, menggunakan frekuensi 3,5GHz dan 5,8GHz untuk mentransmisikan data.</a:t>
            </a:r>
          </a:p>
          <a:p>
            <a:pPr marL="285750" indent="-285750" algn="l">
              <a:buFont typeface="Arial" panose="020B0604020202020204" pitchFamily="34" charset="0"/>
              <a:buChar char="•"/>
            </a:pPr>
            <a:endParaRPr lang="id-ID" sz="1600" dirty="0">
              <a:solidFill>
                <a:schemeClr val="accent4">
                  <a:lumMod val="10000"/>
                </a:schemeClr>
              </a:solidFill>
            </a:endParaRPr>
          </a:p>
          <a:p>
            <a:pPr marL="285750" indent="-285750" algn="l">
              <a:buFont typeface="Arial" panose="020B0604020202020204" pitchFamily="34" charset="0"/>
              <a:buChar char="•"/>
            </a:pPr>
            <a:r>
              <a:rPr lang="id-ID" sz="1600" dirty="0">
                <a:solidFill>
                  <a:schemeClr val="accent4">
                    <a:lumMod val="10000"/>
                  </a:schemeClr>
                </a:solidFill>
              </a:rPr>
              <a:t>Mobile </a:t>
            </a:r>
            <a:r>
              <a:rPr lang="id-ID" sz="1600" dirty="0" err="1">
                <a:solidFill>
                  <a:schemeClr val="accent4">
                    <a:lumMod val="10000"/>
                  </a:schemeClr>
                </a:solidFill>
              </a:rPr>
              <a:t>WiMAX</a:t>
            </a:r>
            <a:r>
              <a:rPr lang="id-ID" sz="1600" dirty="0">
                <a:solidFill>
                  <a:schemeClr val="accent4">
                    <a:lumMod val="10000"/>
                  </a:schemeClr>
                </a:solidFill>
              </a:rPr>
              <a:t>, menggunakan frekuensi 2,3GHz ; 2,5GHz ; 3,3GHz ; dan 3,5GHz untuk jalur transmisi data.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500"/>
                                        <p:tgtEl>
                                          <p:spTgt spid="4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err="1">
                <a:latin typeface="Roboto"/>
                <a:ea typeface="Roboto"/>
                <a:cs typeface="Roboto"/>
                <a:sym typeface="Roboto"/>
              </a:rPr>
              <a:t>Element</a:t>
            </a:r>
            <a:r>
              <a:rPr lang="id-ID" dirty="0">
                <a:latin typeface="Roboto"/>
                <a:ea typeface="Roboto"/>
                <a:cs typeface="Roboto"/>
                <a:sym typeface="Roboto"/>
              </a:rPr>
              <a:t> </a:t>
            </a:r>
            <a:r>
              <a:rPr lang="id-ID" dirty="0" err="1">
                <a:latin typeface="Roboto"/>
                <a:ea typeface="Roboto"/>
                <a:cs typeface="Roboto"/>
                <a:sym typeface="Roboto"/>
              </a:rPr>
              <a:t>WiMAX</a:t>
            </a:r>
            <a:endParaRPr dirty="0">
              <a:latin typeface="Roboto"/>
              <a:ea typeface="Roboto"/>
              <a:cs typeface="Roboto"/>
              <a:sym typeface="Roboto"/>
            </a:endParaRPr>
          </a:p>
        </p:txBody>
      </p:sp>
      <p:grpSp>
        <p:nvGrpSpPr>
          <p:cNvPr id="391" name="Google Shape;391;p37"/>
          <p:cNvGrpSpPr/>
          <p:nvPr/>
        </p:nvGrpSpPr>
        <p:grpSpPr>
          <a:xfrm>
            <a:off x="7896778" y="537213"/>
            <a:ext cx="613849" cy="147600"/>
            <a:chOff x="7896778" y="539500"/>
            <a:chExt cx="613849" cy="147600"/>
          </a:xfrm>
        </p:grpSpPr>
        <p:sp>
          <p:nvSpPr>
            <p:cNvPr id="392" name="Google Shape;392;p37"/>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3;p32">
            <a:extLst>
              <a:ext uri="{FF2B5EF4-FFF2-40B4-BE49-F238E27FC236}">
                <a16:creationId xmlns:a16="http://schemas.microsoft.com/office/drawing/2014/main" id="{EA7B4611-E07C-DD02-44CA-D4B5382CFED3}"/>
              </a:ext>
            </a:extLst>
          </p:cNvPr>
          <p:cNvSpPr txBox="1">
            <a:spLocks noGrp="1"/>
          </p:cNvSpPr>
          <p:nvPr>
            <p:ph type="body" idx="1"/>
          </p:nvPr>
        </p:nvSpPr>
        <p:spPr>
          <a:xfrm>
            <a:off x="720000" y="1579973"/>
            <a:ext cx="7704000" cy="3118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dk1"/>
              </a:buClr>
              <a:buSzPts val="800"/>
              <a:buFont typeface="Nunito Light"/>
              <a:buChar char="●"/>
              <a:defRPr sz="1200" b="0" i="0" u="none" strike="noStrike" cap="none">
                <a:solidFill>
                  <a:schemeClr val="dk1"/>
                </a:solidFill>
                <a:latin typeface="Roboto"/>
                <a:ea typeface="Roboto"/>
                <a:cs typeface="Roboto"/>
                <a:sym typeface="Roboto"/>
              </a:defRPr>
            </a:lvl1pPr>
            <a:lvl2pPr marL="914400" marR="0" lvl="1" indent="-304800" algn="l" rtl="0">
              <a:lnSpc>
                <a:spcPct val="100000"/>
              </a:lnSpc>
              <a:spcBef>
                <a:spcPts val="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Nunito Light"/>
              <a:buChar char="■"/>
              <a:defRPr sz="1400" b="0" i="0" u="none" strike="noStrike" cap="none">
                <a:solidFill>
                  <a:schemeClr val="dk1"/>
                </a:solidFill>
                <a:latin typeface="Roboto"/>
                <a:ea typeface="Roboto"/>
                <a:cs typeface="Roboto"/>
                <a:sym typeface="Roboto"/>
              </a:defRPr>
            </a:lvl9pPr>
          </a:lstStyle>
          <a:p>
            <a:pPr marL="0" indent="0">
              <a:buFont typeface="Nunito Light"/>
              <a:buNone/>
            </a:pPr>
            <a:r>
              <a:rPr lang="id-ID" sz="1600" dirty="0">
                <a:solidFill>
                  <a:schemeClr val="accent4">
                    <a:lumMod val="10000"/>
                  </a:schemeClr>
                </a:solidFill>
                <a:latin typeface="Open Sans" panose="020B0606030504020204" pitchFamily="34" charset="0"/>
              </a:rPr>
              <a:t>Sebagai bagian dari Wireless </a:t>
            </a:r>
            <a:r>
              <a:rPr lang="id-ID" sz="1600" dirty="0" err="1">
                <a:solidFill>
                  <a:schemeClr val="accent4">
                    <a:lumMod val="10000"/>
                  </a:schemeClr>
                </a:solidFill>
                <a:latin typeface="Open Sans" panose="020B0606030504020204" pitchFamily="34" charset="0"/>
              </a:rPr>
              <a:t>Broadband</a:t>
            </a:r>
            <a:r>
              <a:rPr lang="id-ID" sz="1600" dirty="0">
                <a:solidFill>
                  <a:schemeClr val="accent4">
                    <a:lumMod val="10000"/>
                  </a:schemeClr>
                </a:solidFill>
                <a:latin typeface="Open Sans" panose="020B0606030504020204" pitchFamily="34" charset="0"/>
              </a:rPr>
              <a:t>, elemen </a:t>
            </a:r>
            <a:r>
              <a:rPr lang="id-ID" sz="1600" dirty="0" err="1">
                <a:solidFill>
                  <a:schemeClr val="accent4">
                    <a:lumMod val="10000"/>
                  </a:schemeClr>
                </a:solidFill>
                <a:latin typeface="Open Sans" panose="020B0606030504020204" pitchFamily="34" charset="0"/>
              </a:rPr>
              <a:t>WiMAX</a:t>
            </a:r>
            <a:r>
              <a:rPr lang="id-ID" sz="1600" dirty="0">
                <a:solidFill>
                  <a:schemeClr val="accent4">
                    <a:lumMod val="10000"/>
                  </a:schemeClr>
                </a:solidFill>
                <a:latin typeface="Open Sans" panose="020B0606030504020204" pitchFamily="34" charset="0"/>
              </a:rPr>
              <a:t> secara umum terdiri dari :</a:t>
            </a:r>
          </a:p>
          <a:p>
            <a:pPr marL="0" indent="0">
              <a:buFont typeface="Nunito Light"/>
              <a:buNone/>
            </a:pPr>
            <a:endParaRPr lang="id-ID" sz="1600" dirty="0">
              <a:solidFill>
                <a:schemeClr val="accent4">
                  <a:lumMod val="10000"/>
                </a:schemeClr>
              </a:solidFill>
              <a:latin typeface="Open Sans" panose="020B0606030504020204" pitchFamily="34" charset="0"/>
            </a:endParaRPr>
          </a:p>
          <a:p>
            <a:pPr marL="342900" indent="-342900">
              <a:buFont typeface="+mj-lt"/>
              <a:buAutoNum type="arabicPeriod"/>
            </a:pPr>
            <a:r>
              <a:rPr lang="id-ID" sz="1600" dirty="0">
                <a:solidFill>
                  <a:schemeClr val="accent4">
                    <a:lumMod val="10000"/>
                  </a:schemeClr>
                </a:solidFill>
              </a:rPr>
              <a:t>Base </a:t>
            </a:r>
            <a:r>
              <a:rPr lang="id-ID" sz="1600" dirty="0" err="1">
                <a:solidFill>
                  <a:schemeClr val="accent4">
                    <a:lumMod val="10000"/>
                  </a:schemeClr>
                </a:solidFill>
              </a:rPr>
              <a:t>Station</a:t>
            </a:r>
            <a:r>
              <a:rPr lang="id-ID" sz="1600" dirty="0">
                <a:solidFill>
                  <a:schemeClr val="accent4">
                    <a:lumMod val="10000"/>
                  </a:schemeClr>
                </a:solidFill>
              </a:rPr>
              <a:t>, sebagai perangkat </a:t>
            </a:r>
            <a:r>
              <a:rPr lang="id-ID" sz="1600" dirty="0" err="1">
                <a:solidFill>
                  <a:schemeClr val="accent4">
                    <a:lumMod val="10000"/>
                  </a:schemeClr>
                </a:solidFill>
              </a:rPr>
              <a:t>transceiver</a:t>
            </a:r>
            <a:r>
              <a:rPr lang="id-ID" sz="1600" dirty="0">
                <a:solidFill>
                  <a:schemeClr val="accent4">
                    <a:lumMod val="10000"/>
                  </a:schemeClr>
                </a:solidFill>
              </a:rPr>
              <a:t> yang ditempatkan pada satu lokasi dan terintegrasi dengan jaringan Internet </a:t>
            </a:r>
            <a:r>
              <a:rPr lang="id-ID" sz="1600" dirty="0" err="1">
                <a:solidFill>
                  <a:schemeClr val="accent4">
                    <a:lumMod val="10000"/>
                  </a:schemeClr>
                </a:solidFill>
              </a:rPr>
              <a:t>Protocol</a:t>
            </a:r>
            <a:r>
              <a:rPr lang="id-ID" sz="1600" dirty="0">
                <a:solidFill>
                  <a:schemeClr val="accent4">
                    <a:lumMod val="10000"/>
                  </a:schemeClr>
                </a:solidFill>
              </a:rPr>
              <a:t> ( IP ) .</a:t>
            </a:r>
          </a:p>
          <a:p>
            <a:pPr marL="342900" indent="-342900">
              <a:buFont typeface="+mj-lt"/>
              <a:buAutoNum type="arabicPeriod"/>
            </a:pPr>
            <a:r>
              <a:rPr lang="id-ID" sz="1600" dirty="0">
                <a:solidFill>
                  <a:schemeClr val="accent4">
                    <a:lumMod val="10000"/>
                  </a:schemeClr>
                </a:solidFill>
              </a:rPr>
              <a:t>Antena, antena pada teknologi </a:t>
            </a:r>
            <a:r>
              <a:rPr lang="id-ID" sz="1600" dirty="0" err="1">
                <a:solidFill>
                  <a:schemeClr val="accent4">
                    <a:lumMod val="10000"/>
                  </a:schemeClr>
                </a:solidFill>
              </a:rPr>
              <a:t>WiMAX</a:t>
            </a:r>
            <a:r>
              <a:rPr lang="id-ID" sz="1600" dirty="0">
                <a:solidFill>
                  <a:schemeClr val="accent4">
                    <a:lumMod val="10000"/>
                  </a:schemeClr>
                </a:solidFill>
              </a:rPr>
              <a:t> menggunakan konsep MIMO .</a:t>
            </a:r>
          </a:p>
          <a:p>
            <a:pPr marL="342900" indent="-342900">
              <a:buFont typeface="+mj-lt"/>
              <a:buAutoNum type="arabicPeriod"/>
            </a:pPr>
            <a:r>
              <a:rPr lang="id-ID" sz="1600" dirty="0" err="1">
                <a:solidFill>
                  <a:schemeClr val="accent4">
                    <a:lumMod val="10000"/>
                  </a:schemeClr>
                </a:solidFill>
              </a:rPr>
              <a:t>Subscriber</a:t>
            </a:r>
            <a:r>
              <a:rPr lang="id-ID" sz="1600" dirty="0">
                <a:solidFill>
                  <a:schemeClr val="accent4">
                    <a:lumMod val="10000"/>
                  </a:schemeClr>
                </a:solidFill>
              </a:rPr>
              <a:t>/Mobile </a:t>
            </a:r>
            <a:r>
              <a:rPr lang="id-ID" sz="1600" dirty="0" err="1">
                <a:solidFill>
                  <a:schemeClr val="accent4">
                    <a:lumMod val="10000"/>
                  </a:schemeClr>
                </a:solidFill>
              </a:rPr>
              <a:t>Station</a:t>
            </a:r>
            <a:r>
              <a:rPr lang="id-ID" sz="1600" dirty="0">
                <a:solidFill>
                  <a:schemeClr val="accent4">
                    <a:lumMod val="10000"/>
                  </a:schemeClr>
                </a:solidFill>
              </a:rPr>
              <a:t>, perangkat telekomunikasi yang digunakan pelanggan untuk terintegrasi dengan jaringan IP.</a:t>
            </a:r>
          </a:p>
        </p:txBody>
      </p:sp>
    </p:spTree>
    <p:extLst>
      <p:ext uri="{BB962C8B-B14F-4D97-AF65-F5344CB8AC3E}">
        <p14:creationId xmlns:p14="http://schemas.microsoft.com/office/powerpoint/2010/main" val="2677655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5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9" name="Google Shape;509;p42"/>
          <p:cNvSpPr/>
          <p:nvPr/>
        </p:nvSpPr>
        <p:spPr>
          <a:xfrm>
            <a:off x="537300" y="1155850"/>
            <a:ext cx="8069100" cy="3123300"/>
          </a:xfrm>
          <a:prstGeom prst="rect">
            <a:avLst/>
          </a:prstGeom>
          <a:solidFill>
            <a:schemeClr val="accent4"/>
          </a:solidFill>
          <a:ln>
            <a:noFill/>
          </a:ln>
          <a:effectLst>
            <a:outerShdw blurRad="157163" dist="114300"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Cara Kerja </a:t>
            </a:r>
            <a:r>
              <a:rPr lang="id-ID" dirty="0" err="1"/>
              <a:t>WiMAX</a:t>
            </a:r>
            <a:endParaRPr dirty="0"/>
          </a:p>
        </p:txBody>
      </p:sp>
      <p:sp>
        <p:nvSpPr>
          <p:cNvPr id="512" name="Google Shape;512;p42"/>
          <p:cNvSpPr txBox="1">
            <a:spLocks noGrp="1"/>
          </p:cNvSpPr>
          <p:nvPr>
            <p:ph type="subTitle" idx="3"/>
          </p:nvPr>
        </p:nvSpPr>
        <p:spPr>
          <a:xfrm>
            <a:off x="4856467" y="1301960"/>
            <a:ext cx="3567533" cy="284029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600" dirty="0"/>
              <a:t>Secara garis besar, sistem kerja WIMAX sama dengan </a:t>
            </a:r>
            <a:r>
              <a:rPr lang="id-ID" sz="1600" dirty="0" err="1"/>
              <a:t>WiFi</a:t>
            </a:r>
            <a:r>
              <a:rPr lang="id-ID" sz="1600" dirty="0"/>
              <a:t> </a:t>
            </a:r>
            <a:r>
              <a:rPr lang="id-ID" sz="1600" dirty="0" err="1"/>
              <a:t>dimana</a:t>
            </a:r>
            <a:r>
              <a:rPr lang="id-ID" sz="1600" dirty="0"/>
              <a:t> menyediakan jaringan internet pada suatu area. Namun jika dibandingkan dengan </a:t>
            </a:r>
            <a:r>
              <a:rPr lang="id-ID" sz="1600" dirty="0" err="1"/>
              <a:t>WiFi</a:t>
            </a:r>
            <a:r>
              <a:rPr lang="id-ID" sz="1600" dirty="0"/>
              <a:t>, WIMAX memiliki wilayah jangkauan yang jauh lebih luas dan kecepatan yang jauh lebih tinggi. Untuk mengenal lebih jelas perhatikan gambar tentang konsep </a:t>
            </a:r>
            <a:r>
              <a:rPr lang="id-ID" sz="1600" dirty="0" err="1"/>
              <a:t>WiMAX</a:t>
            </a:r>
            <a:r>
              <a:rPr lang="id-ID" sz="1600" dirty="0"/>
              <a:t> berikut</a:t>
            </a:r>
            <a:endParaRPr sz="1600" dirty="0"/>
          </a:p>
        </p:txBody>
      </p:sp>
      <p:pic>
        <p:nvPicPr>
          <p:cNvPr id="8" name="Gambar 8">
            <a:extLst>
              <a:ext uri="{FF2B5EF4-FFF2-40B4-BE49-F238E27FC236}">
                <a16:creationId xmlns:a16="http://schemas.microsoft.com/office/drawing/2014/main" id="{86789E51-37AE-4329-8581-87049537DD47}"/>
              </a:ext>
            </a:extLst>
          </p:cNvPr>
          <p:cNvPicPr>
            <a:picLocks noChangeAspect="1"/>
          </p:cNvPicPr>
          <p:nvPr/>
        </p:nvPicPr>
        <p:blipFill>
          <a:blip r:embed="rId3"/>
          <a:stretch>
            <a:fillRect/>
          </a:stretch>
        </p:blipFill>
        <p:spPr>
          <a:xfrm>
            <a:off x="537300" y="1155850"/>
            <a:ext cx="4160053" cy="31233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500"/>
                                        <p:tgtEl>
                                          <p:spTgt spid="5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
                                            <p:txEl>
                                              <p:pRg st="0" end="0"/>
                                            </p:txEl>
                                          </p:spTgt>
                                        </p:tgtEl>
                                        <p:attrNameLst>
                                          <p:attrName>style.visibility</p:attrName>
                                        </p:attrNameLst>
                                      </p:cBhvr>
                                      <p:to>
                                        <p:strVal val="visible"/>
                                      </p:to>
                                    </p:set>
                                    <p:animEffect transition="in" filter="fade">
                                      <p:cBhvr>
                                        <p:cTn id="17" dur="500"/>
                                        <p:tgtEl>
                                          <p:spTgt spid="5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p:bldP spid="5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latin typeface="Roboto"/>
                <a:ea typeface="Roboto"/>
                <a:cs typeface="Roboto"/>
                <a:sym typeface="Roboto"/>
              </a:rPr>
              <a:t>Perbedaan </a:t>
            </a:r>
            <a:r>
              <a:rPr lang="id-ID" dirty="0" err="1">
                <a:latin typeface="Roboto"/>
                <a:ea typeface="Roboto"/>
                <a:cs typeface="Roboto"/>
                <a:sym typeface="Roboto"/>
              </a:rPr>
              <a:t>WiMAX</a:t>
            </a:r>
            <a:r>
              <a:rPr lang="id-ID" dirty="0">
                <a:latin typeface="Roboto"/>
                <a:ea typeface="Roboto"/>
                <a:cs typeface="Roboto"/>
                <a:sym typeface="Roboto"/>
              </a:rPr>
              <a:t> &amp; WIFI</a:t>
            </a:r>
            <a:endParaRPr dirty="0">
              <a:latin typeface="Roboto"/>
              <a:ea typeface="Roboto"/>
              <a:cs typeface="Roboto"/>
              <a:sym typeface="Roboto"/>
            </a:endParaRPr>
          </a:p>
        </p:txBody>
      </p:sp>
      <p:sp>
        <p:nvSpPr>
          <p:cNvPr id="636" name="Google Shape;636;p49"/>
          <p:cNvSpPr txBox="1">
            <a:spLocks noGrp="1"/>
          </p:cNvSpPr>
          <p:nvPr>
            <p:ph type="subTitle" idx="4294967295"/>
          </p:nvPr>
        </p:nvSpPr>
        <p:spPr>
          <a:xfrm>
            <a:off x="867600" y="1619124"/>
            <a:ext cx="7495427" cy="287394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600" dirty="0"/>
              <a:t>Jaringan </a:t>
            </a:r>
            <a:r>
              <a:rPr lang="id-ID" sz="1600" dirty="0" err="1"/>
              <a:t>WiMAX</a:t>
            </a:r>
            <a:r>
              <a:rPr lang="id-ID" sz="1600" dirty="0"/>
              <a:t> disebut Metropolitan Area Network (MAN), yang mana sesuai dengan namanya, jangkauan MAN bisa mencakup area yang cukup luas. MAN biasanya mampu menunjang data, suara, dan bahkan dapat berhubungan dengan jaringan televisi kabel.</a:t>
            </a:r>
          </a:p>
          <a:p>
            <a:pPr marL="0" lvl="0" indent="0" algn="l" rtl="0">
              <a:spcBef>
                <a:spcPts val="0"/>
              </a:spcBef>
              <a:spcAft>
                <a:spcPts val="1600"/>
              </a:spcAft>
              <a:buNone/>
            </a:pPr>
            <a:r>
              <a:rPr lang="id-ID" sz="1600" dirty="0"/>
              <a:t>Lalu apakah perbedaan </a:t>
            </a:r>
            <a:r>
              <a:rPr lang="id-ID" sz="1600" dirty="0" err="1"/>
              <a:t>WiMAX</a:t>
            </a:r>
            <a:r>
              <a:rPr lang="id-ID" sz="1600" dirty="0"/>
              <a:t> dengan teknologi Wireless </a:t>
            </a:r>
            <a:r>
              <a:rPr lang="id-ID" sz="1600" dirty="0" err="1"/>
              <a:t>Broadband</a:t>
            </a:r>
            <a:r>
              <a:rPr lang="id-ID" sz="1600" dirty="0"/>
              <a:t> lainnya ? Berikut adalah perbedaan antara </a:t>
            </a:r>
            <a:r>
              <a:rPr lang="id-ID" sz="1600" dirty="0" err="1"/>
              <a:t>WiMAX</a:t>
            </a:r>
            <a:r>
              <a:rPr lang="id-ID" sz="1600" dirty="0"/>
              <a:t> dengan teknologi Wireless </a:t>
            </a:r>
            <a:r>
              <a:rPr lang="id-ID" sz="1600" dirty="0" err="1"/>
              <a:t>Broadband</a:t>
            </a:r>
            <a:r>
              <a:rPr lang="id-ID" sz="1600" dirty="0"/>
              <a:t> lainnya.</a:t>
            </a:r>
            <a:endParaRPr sz="1600" dirty="0"/>
          </a:p>
        </p:txBody>
      </p:sp>
      <p:grpSp>
        <p:nvGrpSpPr>
          <p:cNvPr id="637" name="Google Shape;637;p49"/>
          <p:cNvGrpSpPr/>
          <p:nvPr/>
        </p:nvGrpSpPr>
        <p:grpSpPr>
          <a:xfrm>
            <a:off x="4305528" y="4668493"/>
            <a:ext cx="613849" cy="147600"/>
            <a:chOff x="7896778" y="539500"/>
            <a:chExt cx="613849" cy="147600"/>
          </a:xfrm>
        </p:grpSpPr>
        <p:sp>
          <p:nvSpPr>
            <p:cNvPr id="638" name="Google Shape;638;p49"/>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9"/>
            <p:cNvSpPr/>
            <p:nvPr/>
          </p:nvSpPr>
          <p:spPr>
            <a:xfrm>
              <a:off x="8129903"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8363027"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49"/>
          <p:cNvGrpSpPr/>
          <p:nvPr/>
        </p:nvGrpSpPr>
        <p:grpSpPr>
          <a:xfrm>
            <a:off x="7896778" y="537213"/>
            <a:ext cx="613849" cy="147600"/>
            <a:chOff x="7896778" y="539500"/>
            <a:chExt cx="613849" cy="147600"/>
          </a:xfrm>
        </p:grpSpPr>
        <p:sp>
          <p:nvSpPr>
            <p:cNvPr id="648" name="Google Shape;648;p49"/>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9"/>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9"/>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5"/>
                                        </p:tgtEl>
                                        <p:attrNameLst>
                                          <p:attrName>style.visibility</p:attrName>
                                        </p:attrNameLst>
                                      </p:cBhvr>
                                      <p:to>
                                        <p:strVal val="visible"/>
                                      </p:to>
                                    </p:set>
                                    <p:animEffect transition="in" filter="fade">
                                      <p:cBhvr>
                                        <p:cTn id="7" dur="500"/>
                                        <p:tgtEl>
                                          <p:spTgt spid="6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6">
                                            <p:txEl>
                                              <p:pRg st="0" end="0"/>
                                            </p:txEl>
                                          </p:spTgt>
                                        </p:tgtEl>
                                        <p:attrNameLst>
                                          <p:attrName>style.visibility</p:attrName>
                                        </p:attrNameLst>
                                      </p:cBhvr>
                                      <p:to>
                                        <p:strVal val="visible"/>
                                      </p:to>
                                    </p:set>
                                    <p:animEffect transition="in" filter="fade">
                                      <p:cBhvr>
                                        <p:cTn id="12" dur="500"/>
                                        <p:tgtEl>
                                          <p:spTgt spid="6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6">
                                            <p:txEl>
                                              <p:pRg st="1" end="1"/>
                                            </p:txEl>
                                          </p:spTgt>
                                        </p:tgtEl>
                                        <p:attrNameLst>
                                          <p:attrName>style.visibility</p:attrName>
                                        </p:attrNameLst>
                                      </p:cBhvr>
                                      <p:to>
                                        <p:strVal val="visible"/>
                                      </p:to>
                                    </p:set>
                                    <p:animEffect transition="in" filter="fade">
                                      <p:cBhvr>
                                        <p:cTn id="17" dur="500"/>
                                        <p:tgtEl>
                                          <p:spTgt spid="6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p:bldP spid="63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7" name="Google Shape;667;p51"/>
          <p:cNvSpPr/>
          <p:nvPr/>
        </p:nvSpPr>
        <p:spPr>
          <a:xfrm>
            <a:off x="-53025" y="4304575"/>
            <a:ext cx="9233400" cy="868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51"/>
          <p:cNvGrpSpPr/>
          <p:nvPr/>
        </p:nvGrpSpPr>
        <p:grpSpPr>
          <a:xfrm>
            <a:off x="643593" y="537213"/>
            <a:ext cx="613849" cy="147600"/>
            <a:chOff x="7896778" y="539500"/>
            <a:chExt cx="613849" cy="147600"/>
          </a:xfrm>
        </p:grpSpPr>
        <p:sp>
          <p:nvSpPr>
            <p:cNvPr id="672" name="Google Shape;672;p51"/>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Gambar 8">
            <a:extLst>
              <a:ext uri="{FF2B5EF4-FFF2-40B4-BE49-F238E27FC236}">
                <a16:creationId xmlns:a16="http://schemas.microsoft.com/office/drawing/2014/main" id="{1D51B278-1F67-0F74-7291-BD1AA734A60B}"/>
              </a:ext>
            </a:extLst>
          </p:cNvPr>
          <p:cNvPicPr>
            <a:picLocks noChangeAspect="1"/>
          </p:cNvPicPr>
          <p:nvPr/>
        </p:nvPicPr>
        <p:blipFill>
          <a:blip r:embed="rId3"/>
          <a:stretch>
            <a:fillRect/>
          </a:stretch>
        </p:blipFill>
        <p:spPr>
          <a:xfrm>
            <a:off x="316130" y="257579"/>
            <a:ext cx="6137026" cy="4628341"/>
          </a:xfrm>
          <a:prstGeom prst="rect">
            <a:avLst/>
          </a:prstGeom>
          <a:ln>
            <a:noFill/>
          </a:ln>
          <a:effectLst>
            <a:outerShdw blurRad="190500" algn="tl" rotWithShape="0">
              <a:srgbClr val="000000">
                <a:alpha val="70000"/>
              </a:srgbClr>
            </a:outerShdw>
          </a:effectLst>
        </p:spPr>
      </p:pic>
      <p:sp>
        <p:nvSpPr>
          <p:cNvPr id="9" name="Kotak Teks 8">
            <a:extLst>
              <a:ext uri="{FF2B5EF4-FFF2-40B4-BE49-F238E27FC236}">
                <a16:creationId xmlns:a16="http://schemas.microsoft.com/office/drawing/2014/main" id="{145E3B05-B4E2-FAB3-6A48-1CD278F14184}"/>
              </a:ext>
            </a:extLst>
          </p:cNvPr>
          <p:cNvSpPr txBox="1"/>
          <p:nvPr/>
        </p:nvSpPr>
        <p:spPr>
          <a:xfrm>
            <a:off x="6736872" y="241735"/>
            <a:ext cx="2159786" cy="1323439"/>
          </a:xfrm>
          <a:prstGeom prst="rect">
            <a:avLst/>
          </a:prstGeom>
          <a:noFill/>
        </p:spPr>
        <p:txBody>
          <a:bodyPr wrap="square" rtlCol="0">
            <a:spAutoFit/>
          </a:bodyPr>
          <a:lstStyle/>
          <a:p>
            <a:pPr algn="l"/>
            <a:r>
              <a:rPr lang="id-ID" sz="40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WiMAX</a:t>
            </a:r>
            <a:r>
              <a:rPr lang="id-ID" sz="4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vs WIFI</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a:latin typeface="Roboto"/>
                <a:ea typeface="Roboto"/>
                <a:cs typeface="Roboto"/>
                <a:sym typeface="Roboto"/>
              </a:rPr>
              <a:t>Kelebihan pada </a:t>
            </a:r>
            <a:r>
              <a:rPr lang="id-ID" dirty="0" err="1">
                <a:latin typeface="Roboto"/>
                <a:ea typeface="Roboto"/>
                <a:cs typeface="Roboto"/>
                <a:sym typeface="Roboto"/>
              </a:rPr>
              <a:t>WiMAX</a:t>
            </a:r>
            <a:endParaRPr dirty="0">
              <a:latin typeface="Roboto"/>
              <a:ea typeface="Roboto"/>
              <a:cs typeface="Roboto"/>
              <a:sym typeface="Roboto"/>
            </a:endParaRPr>
          </a:p>
        </p:txBody>
      </p:sp>
      <p:sp>
        <p:nvSpPr>
          <p:cNvPr id="683" name="Google Shape;683;p52"/>
          <p:cNvSpPr txBox="1"/>
          <p:nvPr/>
        </p:nvSpPr>
        <p:spPr>
          <a:xfrm>
            <a:off x="712858" y="1612957"/>
            <a:ext cx="7711142" cy="3085518"/>
          </a:xfrm>
          <a:prstGeom prst="rect">
            <a:avLst/>
          </a:prstGeom>
          <a:noFill/>
          <a:ln>
            <a:noFill/>
          </a:ln>
        </p:spPr>
        <p:txBody>
          <a:bodyPr spcFirstLastPara="1" wrap="square" lIns="91425" tIns="91425" rIns="91425" bIns="91425" anchor="t" anchorCtr="0">
            <a:noAutofit/>
          </a:bodyPr>
          <a:lstStyle/>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Satu pemancar dapat menangani ratusan </a:t>
            </a:r>
            <a:r>
              <a:rPr lang="id-ID" sz="1600" dirty="0" err="1">
                <a:solidFill>
                  <a:schemeClr val="tx2"/>
                </a:solidFill>
                <a:latin typeface="Roboto"/>
                <a:ea typeface="Roboto"/>
                <a:cs typeface="Roboto"/>
                <a:sym typeface="Roboto"/>
              </a:rPr>
              <a:t>user</a:t>
            </a:r>
            <a:endParaRPr lang="id-ID" sz="1600" dirty="0">
              <a:solidFill>
                <a:schemeClr val="tx2"/>
              </a:solidFill>
              <a:latin typeface="Roboto"/>
              <a:ea typeface="Roboto"/>
              <a:cs typeface="Roboto"/>
              <a:sym typeface="Roboto"/>
            </a:endParaRP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Koneksi dapat mencapai 72Mbps dengan jarak puluhan kilometer.</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Mampu menangani banyak fungsi seperti menawarkan internet berkecepatan tinggi.</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menyediakan layanan telepon, transformasi data, video </a:t>
            </a:r>
            <a:r>
              <a:rPr lang="id-ID" sz="1600" dirty="0" err="1">
                <a:solidFill>
                  <a:schemeClr val="tx2"/>
                </a:solidFill>
                <a:latin typeface="Roboto"/>
                <a:ea typeface="Roboto"/>
                <a:cs typeface="Roboto"/>
                <a:sym typeface="Roboto"/>
              </a:rPr>
              <a:t>streaming</a:t>
            </a:r>
            <a:r>
              <a:rPr lang="id-ID" sz="1600" dirty="0">
                <a:solidFill>
                  <a:schemeClr val="tx2"/>
                </a:solidFill>
                <a:latin typeface="Roboto"/>
                <a:ea typeface="Roboto"/>
                <a:cs typeface="Roboto"/>
                <a:sym typeface="Roboto"/>
              </a:rPr>
              <a:t> dan lain-lain pada perangkat  yang mendukung standar </a:t>
            </a:r>
            <a:r>
              <a:rPr lang="id-ID" sz="1600" dirty="0" err="1">
                <a:solidFill>
                  <a:schemeClr val="tx2"/>
                </a:solidFill>
                <a:latin typeface="Roboto"/>
                <a:ea typeface="Roboto"/>
                <a:cs typeface="Roboto"/>
                <a:sym typeface="Roboto"/>
              </a:rPr>
              <a:t>broadband</a:t>
            </a:r>
            <a:r>
              <a:rPr lang="id-ID" sz="1600" dirty="0">
                <a:solidFill>
                  <a:schemeClr val="tx2"/>
                </a:solidFill>
                <a:latin typeface="Roboto"/>
                <a:ea typeface="Roboto"/>
                <a:cs typeface="Roboto"/>
                <a:sym typeface="Roboto"/>
              </a:rPr>
              <a:t> </a:t>
            </a:r>
            <a:r>
              <a:rPr lang="id-ID" sz="1600" dirty="0" err="1">
                <a:solidFill>
                  <a:schemeClr val="tx2"/>
                </a:solidFill>
                <a:latin typeface="Roboto"/>
                <a:ea typeface="Roboto"/>
                <a:cs typeface="Roboto"/>
                <a:sym typeface="Roboto"/>
              </a:rPr>
              <a:t>Wimax</a:t>
            </a:r>
            <a:r>
              <a:rPr lang="id-ID" sz="1600" dirty="0">
                <a:solidFill>
                  <a:schemeClr val="tx2"/>
                </a:solidFill>
                <a:latin typeface="Roboto"/>
                <a:ea typeface="Roboto"/>
                <a:cs typeface="Roboto"/>
                <a:sym typeface="Roboto"/>
              </a:rPr>
              <a:t> IEEE 802.16.</a:t>
            </a:r>
          </a:p>
          <a:p>
            <a:pPr marL="342900" lvl="0" indent="-342900" rtl="0">
              <a:spcBef>
                <a:spcPts val="0"/>
              </a:spcBef>
              <a:spcAft>
                <a:spcPts val="0"/>
              </a:spcAft>
              <a:buFont typeface="+mj-lt"/>
              <a:buAutoNum type="arabicPeriod"/>
            </a:pPr>
            <a:r>
              <a:rPr lang="id-ID" sz="1600" dirty="0">
                <a:solidFill>
                  <a:schemeClr val="tx2"/>
                </a:solidFill>
                <a:latin typeface="Roboto"/>
                <a:ea typeface="Roboto"/>
                <a:cs typeface="Roboto"/>
                <a:sym typeface="Roboto"/>
              </a:rPr>
              <a:t>Tingkat keamanan data yang ditransfer sangat tinggi karena WIMAX mampu mengenkripsi dengan sistemnya</a:t>
            </a:r>
          </a:p>
        </p:txBody>
      </p:sp>
      <p:grpSp>
        <p:nvGrpSpPr>
          <p:cNvPr id="744" name="Google Shape;744;p52"/>
          <p:cNvGrpSpPr/>
          <p:nvPr/>
        </p:nvGrpSpPr>
        <p:grpSpPr>
          <a:xfrm>
            <a:off x="643593" y="537213"/>
            <a:ext cx="613849" cy="147600"/>
            <a:chOff x="7896778" y="539500"/>
            <a:chExt cx="613849" cy="147600"/>
          </a:xfrm>
        </p:grpSpPr>
        <p:sp>
          <p:nvSpPr>
            <p:cNvPr id="745" name="Google Shape;745;p52"/>
            <p:cNvSpPr/>
            <p:nvPr/>
          </p:nvSpPr>
          <p:spPr>
            <a:xfrm>
              <a:off x="7896778" y="539500"/>
              <a:ext cx="147600" cy="1476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129903" y="539500"/>
              <a:ext cx="147600" cy="1476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2"/>
            <p:cNvSpPr/>
            <p:nvPr/>
          </p:nvSpPr>
          <p:spPr>
            <a:xfrm>
              <a:off x="8363027" y="539500"/>
              <a:ext cx="147600" cy="1476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9"/>
                                        </p:tgtEl>
                                        <p:attrNameLst>
                                          <p:attrName>style.visibility</p:attrName>
                                        </p:attrNameLst>
                                      </p:cBhvr>
                                      <p:to>
                                        <p:strVal val="visible"/>
                                      </p:to>
                                    </p:set>
                                    <p:animEffect transition="in" filter="fade">
                                      <p:cBhvr>
                                        <p:cTn id="7" dur="500"/>
                                        <p:tgtEl>
                                          <p:spTgt spid="6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3"/>
                                        </p:tgtEl>
                                        <p:attrNameLst>
                                          <p:attrName>style.visibility</p:attrName>
                                        </p:attrNameLst>
                                      </p:cBhvr>
                                      <p:to>
                                        <p:strVal val="visible"/>
                                      </p:to>
                                    </p:set>
                                    <p:animEffect transition="in" filter="fade">
                                      <p:cBhvr>
                                        <p:cTn id="12"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 grpId="0"/>
      <p:bldP spid="683" grpId="0"/>
    </p:bldLst>
  </p:timing>
</p:sld>
</file>

<file path=ppt/theme/theme1.xml><?xml version="1.0" encoding="utf-8"?>
<a:theme xmlns:a="http://schemas.openxmlformats.org/drawingml/2006/main" name="Climate-resilient Public Infrastructure Thesis Defense by Slidesgo">
  <a:themeElements>
    <a:clrScheme name="Simple Light">
      <a:dk1>
        <a:srgbClr val="303942"/>
      </a:dk1>
      <a:lt1>
        <a:srgbClr val="F5F5F5"/>
      </a:lt1>
      <a:dk2>
        <a:srgbClr val="6C6465"/>
      </a:dk2>
      <a:lt2>
        <a:srgbClr val="45525F"/>
      </a:lt2>
      <a:accent1>
        <a:srgbClr val="8D8E92"/>
      </a:accent1>
      <a:accent2>
        <a:srgbClr val="5E7082"/>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Peragaan Layar (16:9)</PresentationFormat>
  <Slides>11</Slides>
  <Notes>11</Notes>
  <HiddenSlides>0</HiddenSlides>
  <ScaleCrop>false</ScaleCrop>
  <HeadingPairs>
    <vt:vector size="4" baseType="variant">
      <vt:variant>
        <vt:lpstr>Tema</vt:lpstr>
      </vt:variant>
      <vt:variant>
        <vt:i4>2</vt:i4>
      </vt:variant>
      <vt:variant>
        <vt:lpstr>Judul Slide</vt:lpstr>
      </vt:variant>
      <vt:variant>
        <vt:i4>11</vt:i4>
      </vt:variant>
    </vt:vector>
  </HeadingPairs>
  <TitlesOfParts>
    <vt:vector size="13" baseType="lpstr">
      <vt:lpstr>Climate-resilient Public Infrastructure Thesis Defense by Slidesgo</vt:lpstr>
      <vt:lpstr>Slidesgo Final Pages</vt:lpstr>
      <vt:lpstr>Teknologi WiMAX</vt:lpstr>
      <vt:lpstr>Pembahasan</vt:lpstr>
      <vt:lpstr>Mengenal Apa itu WiMAX</vt:lpstr>
      <vt:lpstr>Jenis penerapan frekuensi</vt:lpstr>
      <vt:lpstr>Element WiMAX</vt:lpstr>
      <vt:lpstr>Cara Kerja WiMAX</vt:lpstr>
      <vt:lpstr>Perbedaan WiMAX &amp; WIFI</vt:lpstr>
      <vt:lpstr>Presentasi PowerPoint</vt:lpstr>
      <vt:lpstr>Kelebihan pada WiMAX</vt:lpstr>
      <vt:lpstr>Kekurangan pada WiMAX</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Teknologi WIMAX</dc:title>
  <cp:lastModifiedBy>alaricmlna1977@gmail.com</cp:lastModifiedBy>
  <cp:revision>4</cp:revision>
  <dcterms:modified xsi:type="dcterms:W3CDTF">2023-08-31T16:38:01Z</dcterms:modified>
</cp:coreProperties>
</file>