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8002250" cy="28803600"/>
  <p:notesSz cx="6858000" cy="9144000"/>
  <p:defaultTextStyle>
    <a:defPPr>
      <a:defRPr lang="nl-NL"/>
    </a:defPPr>
    <a:lvl1pPr marL="0" algn="l" defTabSz="2674510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1pPr>
    <a:lvl2pPr marL="1337255" algn="l" defTabSz="2674510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2pPr>
    <a:lvl3pPr marL="2674510" algn="l" defTabSz="2674510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3pPr>
    <a:lvl4pPr marL="4011765" algn="l" defTabSz="2674510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4pPr>
    <a:lvl5pPr marL="5349021" algn="l" defTabSz="2674510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5pPr>
    <a:lvl6pPr marL="6686276" algn="l" defTabSz="2674510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6pPr>
    <a:lvl7pPr marL="8023531" algn="l" defTabSz="2674510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7pPr>
    <a:lvl8pPr marL="9360786" algn="l" defTabSz="2674510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8pPr>
    <a:lvl9pPr marL="10698041" algn="l" defTabSz="2674510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66" y="150"/>
      </p:cViewPr>
      <p:guideLst>
        <p:guide orient="horz" pos="9072"/>
        <p:guide pos="567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50169" y="8947790"/>
            <a:ext cx="15301913" cy="617410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700338" y="16322040"/>
            <a:ext cx="12601575" cy="73609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337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674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011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3490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6862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023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360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698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B708-37AE-4495-A082-716E8D7941BD}" type="datetimeFigureOut">
              <a:rPr lang="nl-NL" smtClean="0"/>
              <a:pPr/>
              <a:t>13-6-2010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DAE6-2FFA-482B-B2CF-25FB4B6C58F2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B708-37AE-4495-A082-716E8D7941BD}" type="datetimeFigureOut">
              <a:rPr lang="nl-NL" smtClean="0"/>
              <a:pPr/>
              <a:t>13-6-2010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DAE6-2FFA-482B-B2CF-25FB4B6C58F2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13051631" y="1153484"/>
            <a:ext cx="4050506" cy="2457640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900113" y="1153484"/>
            <a:ext cx="11851481" cy="2457640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B708-37AE-4495-A082-716E8D7941BD}" type="datetimeFigureOut">
              <a:rPr lang="nl-NL" smtClean="0"/>
              <a:pPr/>
              <a:t>13-6-2010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DAE6-2FFA-482B-B2CF-25FB4B6C58F2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B708-37AE-4495-A082-716E8D7941BD}" type="datetimeFigureOut">
              <a:rPr lang="nl-NL" smtClean="0"/>
              <a:pPr/>
              <a:t>13-6-2010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DAE6-2FFA-482B-B2CF-25FB4B6C58F2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22053" y="18508985"/>
            <a:ext cx="15301913" cy="5720715"/>
          </a:xfrm>
        </p:spPr>
        <p:txBody>
          <a:bodyPr anchor="t"/>
          <a:lstStyle>
            <a:lvl1pPr algn="l">
              <a:defRPr sz="117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422053" y="12208197"/>
            <a:ext cx="15301913" cy="6300786"/>
          </a:xfrm>
        </p:spPr>
        <p:txBody>
          <a:bodyPr anchor="b"/>
          <a:lstStyle>
            <a:lvl1pPr marL="0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1pPr>
            <a:lvl2pPr marL="1337255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2pPr>
            <a:lvl3pPr marL="267451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3pPr>
            <a:lvl4pPr marL="4011765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4pPr>
            <a:lvl5pPr marL="5349021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5pPr>
            <a:lvl6pPr marL="6686276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6pPr>
            <a:lvl7pPr marL="8023531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7pPr>
            <a:lvl8pPr marL="9360786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8pPr>
            <a:lvl9pPr marL="10698041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B708-37AE-4495-A082-716E8D7941BD}" type="datetimeFigureOut">
              <a:rPr lang="nl-NL" smtClean="0"/>
              <a:pPr/>
              <a:t>13-6-2010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DAE6-2FFA-482B-B2CF-25FB4B6C58F2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00112" y="6720843"/>
            <a:ext cx="7950994" cy="19009044"/>
          </a:xfrm>
        </p:spPr>
        <p:txBody>
          <a:bodyPr/>
          <a:lstStyle>
            <a:lvl1pPr>
              <a:defRPr sz="8100"/>
            </a:lvl1pPr>
            <a:lvl2pPr>
              <a:defRPr sz="71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9151144" y="6720843"/>
            <a:ext cx="7950994" cy="19009044"/>
          </a:xfrm>
        </p:spPr>
        <p:txBody>
          <a:bodyPr/>
          <a:lstStyle>
            <a:lvl1pPr>
              <a:defRPr sz="8100"/>
            </a:lvl1pPr>
            <a:lvl2pPr>
              <a:defRPr sz="71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B708-37AE-4495-A082-716E8D7941BD}" type="datetimeFigureOut">
              <a:rPr lang="nl-NL" smtClean="0"/>
              <a:pPr/>
              <a:t>13-6-2010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DAE6-2FFA-482B-B2CF-25FB4B6C58F2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00113" y="6447476"/>
            <a:ext cx="7954120" cy="2687001"/>
          </a:xfrm>
        </p:spPr>
        <p:txBody>
          <a:bodyPr anchor="b"/>
          <a:lstStyle>
            <a:lvl1pPr marL="0" indent="0">
              <a:buNone/>
              <a:defRPr sz="7100" b="1"/>
            </a:lvl1pPr>
            <a:lvl2pPr marL="1337255" indent="0">
              <a:buNone/>
              <a:defRPr sz="5800" b="1"/>
            </a:lvl2pPr>
            <a:lvl3pPr marL="2674510" indent="0">
              <a:buNone/>
              <a:defRPr sz="5200" b="1"/>
            </a:lvl3pPr>
            <a:lvl4pPr marL="4011765" indent="0">
              <a:buNone/>
              <a:defRPr sz="4600" b="1"/>
            </a:lvl4pPr>
            <a:lvl5pPr marL="5349021" indent="0">
              <a:buNone/>
              <a:defRPr sz="4600" b="1"/>
            </a:lvl5pPr>
            <a:lvl6pPr marL="6686276" indent="0">
              <a:buNone/>
              <a:defRPr sz="4600" b="1"/>
            </a:lvl6pPr>
            <a:lvl7pPr marL="8023531" indent="0">
              <a:buNone/>
              <a:defRPr sz="4600" b="1"/>
            </a:lvl7pPr>
            <a:lvl8pPr marL="9360786" indent="0">
              <a:buNone/>
              <a:defRPr sz="4600" b="1"/>
            </a:lvl8pPr>
            <a:lvl9pPr marL="10698041" indent="0">
              <a:buNone/>
              <a:defRPr sz="4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900113" y="9134477"/>
            <a:ext cx="7954120" cy="16595409"/>
          </a:xfrm>
        </p:spPr>
        <p:txBody>
          <a:bodyPr/>
          <a:lstStyle>
            <a:lvl1pPr>
              <a:defRPr sz="7100"/>
            </a:lvl1pPr>
            <a:lvl2pPr>
              <a:defRPr sz="5800"/>
            </a:lvl2pPr>
            <a:lvl3pPr>
              <a:defRPr sz="52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9144895" y="6447476"/>
            <a:ext cx="7957245" cy="2687001"/>
          </a:xfrm>
        </p:spPr>
        <p:txBody>
          <a:bodyPr anchor="b"/>
          <a:lstStyle>
            <a:lvl1pPr marL="0" indent="0">
              <a:buNone/>
              <a:defRPr sz="7100" b="1"/>
            </a:lvl1pPr>
            <a:lvl2pPr marL="1337255" indent="0">
              <a:buNone/>
              <a:defRPr sz="5800" b="1"/>
            </a:lvl2pPr>
            <a:lvl3pPr marL="2674510" indent="0">
              <a:buNone/>
              <a:defRPr sz="5200" b="1"/>
            </a:lvl3pPr>
            <a:lvl4pPr marL="4011765" indent="0">
              <a:buNone/>
              <a:defRPr sz="4600" b="1"/>
            </a:lvl4pPr>
            <a:lvl5pPr marL="5349021" indent="0">
              <a:buNone/>
              <a:defRPr sz="4600" b="1"/>
            </a:lvl5pPr>
            <a:lvl6pPr marL="6686276" indent="0">
              <a:buNone/>
              <a:defRPr sz="4600" b="1"/>
            </a:lvl6pPr>
            <a:lvl7pPr marL="8023531" indent="0">
              <a:buNone/>
              <a:defRPr sz="4600" b="1"/>
            </a:lvl7pPr>
            <a:lvl8pPr marL="9360786" indent="0">
              <a:buNone/>
              <a:defRPr sz="4600" b="1"/>
            </a:lvl8pPr>
            <a:lvl9pPr marL="10698041" indent="0">
              <a:buNone/>
              <a:defRPr sz="4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9144895" y="9134477"/>
            <a:ext cx="7957245" cy="16595409"/>
          </a:xfrm>
        </p:spPr>
        <p:txBody>
          <a:bodyPr/>
          <a:lstStyle>
            <a:lvl1pPr>
              <a:defRPr sz="7100"/>
            </a:lvl1pPr>
            <a:lvl2pPr>
              <a:defRPr sz="5800"/>
            </a:lvl2pPr>
            <a:lvl3pPr>
              <a:defRPr sz="52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B708-37AE-4495-A082-716E8D7941BD}" type="datetimeFigureOut">
              <a:rPr lang="nl-NL" smtClean="0"/>
              <a:pPr/>
              <a:t>13-6-2010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DAE6-2FFA-482B-B2CF-25FB4B6C58F2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B708-37AE-4495-A082-716E8D7941BD}" type="datetimeFigureOut">
              <a:rPr lang="nl-NL" smtClean="0"/>
              <a:pPr/>
              <a:t>13-6-2010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DAE6-2FFA-482B-B2CF-25FB4B6C58F2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B708-37AE-4495-A082-716E8D7941BD}" type="datetimeFigureOut">
              <a:rPr lang="nl-NL" smtClean="0"/>
              <a:pPr/>
              <a:t>13-6-2010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DAE6-2FFA-482B-B2CF-25FB4B6C58F2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0114" y="1146810"/>
            <a:ext cx="5922616" cy="4880610"/>
          </a:xfrm>
        </p:spPr>
        <p:txBody>
          <a:bodyPr anchor="b"/>
          <a:lstStyle>
            <a:lvl1pPr algn="l">
              <a:defRPr sz="58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038380" y="1146813"/>
            <a:ext cx="10063758" cy="24583074"/>
          </a:xfrm>
        </p:spPr>
        <p:txBody>
          <a:bodyPr/>
          <a:lstStyle>
            <a:lvl1pPr>
              <a:defRPr sz="9400"/>
            </a:lvl1pPr>
            <a:lvl2pPr>
              <a:defRPr sz="8100"/>
            </a:lvl2pPr>
            <a:lvl3pPr>
              <a:defRPr sz="71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900114" y="6027423"/>
            <a:ext cx="5922616" cy="19702464"/>
          </a:xfrm>
        </p:spPr>
        <p:txBody>
          <a:bodyPr/>
          <a:lstStyle>
            <a:lvl1pPr marL="0" indent="0">
              <a:buNone/>
              <a:defRPr sz="4200"/>
            </a:lvl1pPr>
            <a:lvl2pPr marL="1337255" indent="0">
              <a:buNone/>
              <a:defRPr sz="3600"/>
            </a:lvl2pPr>
            <a:lvl3pPr marL="2674510" indent="0">
              <a:buNone/>
              <a:defRPr sz="2900"/>
            </a:lvl3pPr>
            <a:lvl4pPr marL="4011765" indent="0">
              <a:buNone/>
              <a:defRPr sz="2700"/>
            </a:lvl4pPr>
            <a:lvl5pPr marL="5349021" indent="0">
              <a:buNone/>
              <a:defRPr sz="2700"/>
            </a:lvl5pPr>
            <a:lvl6pPr marL="6686276" indent="0">
              <a:buNone/>
              <a:defRPr sz="2700"/>
            </a:lvl6pPr>
            <a:lvl7pPr marL="8023531" indent="0">
              <a:buNone/>
              <a:defRPr sz="2700"/>
            </a:lvl7pPr>
            <a:lvl8pPr marL="9360786" indent="0">
              <a:buNone/>
              <a:defRPr sz="2700"/>
            </a:lvl8pPr>
            <a:lvl9pPr marL="10698041" indent="0">
              <a:buNone/>
              <a:defRPr sz="27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B708-37AE-4495-A082-716E8D7941BD}" type="datetimeFigureOut">
              <a:rPr lang="nl-NL" smtClean="0"/>
              <a:pPr/>
              <a:t>13-6-2010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DAE6-2FFA-482B-B2CF-25FB4B6C58F2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28567" y="20162522"/>
            <a:ext cx="10801350" cy="2380299"/>
          </a:xfrm>
        </p:spPr>
        <p:txBody>
          <a:bodyPr anchor="b"/>
          <a:lstStyle>
            <a:lvl1pPr algn="l">
              <a:defRPr sz="58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3528567" y="2573655"/>
            <a:ext cx="10801350" cy="17282160"/>
          </a:xfrm>
        </p:spPr>
        <p:txBody>
          <a:bodyPr/>
          <a:lstStyle>
            <a:lvl1pPr marL="0" indent="0">
              <a:buNone/>
              <a:defRPr sz="9400"/>
            </a:lvl1pPr>
            <a:lvl2pPr marL="1337255" indent="0">
              <a:buNone/>
              <a:defRPr sz="8100"/>
            </a:lvl2pPr>
            <a:lvl3pPr marL="2674510" indent="0">
              <a:buNone/>
              <a:defRPr sz="7100"/>
            </a:lvl3pPr>
            <a:lvl4pPr marL="4011765" indent="0">
              <a:buNone/>
              <a:defRPr sz="5800"/>
            </a:lvl4pPr>
            <a:lvl5pPr marL="5349021" indent="0">
              <a:buNone/>
              <a:defRPr sz="5800"/>
            </a:lvl5pPr>
            <a:lvl6pPr marL="6686276" indent="0">
              <a:buNone/>
              <a:defRPr sz="5800"/>
            </a:lvl6pPr>
            <a:lvl7pPr marL="8023531" indent="0">
              <a:buNone/>
              <a:defRPr sz="5800"/>
            </a:lvl7pPr>
            <a:lvl8pPr marL="9360786" indent="0">
              <a:buNone/>
              <a:defRPr sz="5800"/>
            </a:lvl8pPr>
            <a:lvl9pPr marL="10698041" indent="0">
              <a:buNone/>
              <a:defRPr sz="58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3528567" y="22542821"/>
            <a:ext cx="10801350" cy="3380421"/>
          </a:xfrm>
        </p:spPr>
        <p:txBody>
          <a:bodyPr/>
          <a:lstStyle>
            <a:lvl1pPr marL="0" indent="0">
              <a:buNone/>
              <a:defRPr sz="4200"/>
            </a:lvl1pPr>
            <a:lvl2pPr marL="1337255" indent="0">
              <a:buNone/>
              <a:defRPr sz="3600"/>
            </a:lvl2pPr>
            <a:lvl3pPr marL="2674510" indent="0">
              <a:buNone/>
              <a:defRPr sz="2900"/>
            </a:lvl3pPr>
            <a:lvl4pPr marL="4011765" indent="0">
              <a:buNone/>
              <a:defRPr sz="2700"/>
            </a:lvl4pPr>
            <a:lvl5pPr marL="5349021" indent="0">
              <a:buNone/>
              <a:defRPr sz="2700"/>
            </a:lvl5pPr>
            <a:lvl6pPr marL="6686276" indent="0">
              <a:buNone/>
              <a:defRPr sz="2700"/>
            </a:lvl6pPr>
            <a:lvl7pPr marL="8023531" indent="0">
              <a:buNone/>
              <a:defRPr sz="2700"/>
            </a:lvl7pPr>
            <a:lvl8pPr marL="9360786" indent="0">
              <a:buNone/>
              <a:defRPr sz="2700"/>
            </a:lvl8pPr>
            <a:lvl9pPr marL="10698041" indent="0">
              <a:buNone/>
              <a:defRPr sz="27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B708-37AE-4495-A082-716E8D7941BD}" type="datetimeFigureOut">
              <a:rPr lang="nl-NL" smtClean="0"/>
              <a:pPr/>
              <a:t>13-6-2010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DAE6-2FFA-482B-B2CF-25FB4B6C58F2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900113" y="1153479"/>
            <a:ext cx="16202025" cy="4800600"/>
          </a:xfrm>
          <a:prstGeom prst="rect">
            <a:avLst/>
          </a:prstGeom>
        </p:spPr>
        <p:txBody>
          <a:bodyPr vert="horz" lIns="267451" tIns="133726" rIns="267451" bIns="133726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00113" y="6720843"/>
            <a:ext cx="16202025" cy="19009044"/>
          </a:xfrm>
          <a:prstGeom prst="rect">
            <a:avLst/>
          </a:prstGeom>
        </p:spPr>
        <p:txBody>
          <a:bodyPr vert="horz" lIns="267451" tIns="133726" rIns="267451" bIns="133726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900113" y="26696675"/>
            <a:ext cx="4200525" cy="1533525"/>
          </a:xfrm>
          <a:prstGeom prst="rect">
            <a:avLst/>
          </a:prstGeom>
        </p:spPr>
        <p:txBody>
          <a:bodyPr vert="horz" lIns="267451" tIns="133726" rIns="267451" bIns="133726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0B708-37AE-4495-A082-716E8D7941BD}" type="datetimeFigureOut">
              <a:rPr lang="nl-NL" smtClean="0"/>
              <a:pPr/>
              <a:t>13-6-2010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150769" y="26696675"/>
            <a:ext cx="5700713" cy="1533525"/>
          </a:xfrm>
          <a:prstGeom prst="rect">
            <a:avLst/>
          </a:prstGeom>
        </p:spPr>
        <p:txBody>
          <a:bodyPr vert="horz" lIns="267451" tIns="133726" rIns="267451" bIns="133726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2901613" y="26696675"/>
            <a:ext cx="4200525" cy="1533525"/>
          </a:xfrm>
          <a:prstGeom prst="rect">
            <a:avLst/>
          </a:prstGeom>
        </p:spPr>
        <p:txBody>
          <a:bodyPr vert="horz" lIns="267451" tIns="133726" rIns="267451" bIns="133726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7DAE6-2FFA-482B-B2CF-25FB4B6C58F2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674510" rtl="0" eaLnBrk="1" latinLnBrk="0" hangingPunct="1">
        <a:spcBef>
          <a:spcPct val="0"/>
        </a:spcBef>
        <a:buNone/>
        <a:defRPr sz="1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2941" indent="-1002941" algn="l" defTabSz="2674510" rtl="0" eaLnBrk="1" latinLnBrk="0" hangingPunct="1">
        <a:spcBef>
          <a:spcPct val="20000"/>
        </a:spcBef>
        <a:buFont typeface="Arial" pitchFamily="34" charset="0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1pPr>
      <a:lvl2pPr marL="2173040" indent="-835784" algn="l" defTabSz="2674510" rtl="0" eaLnBrk="1" latinLnBrk="0" hangingPunct="1">
        <a:spcBef>
          <a:spcPct val="20000"/>
        </a:spcBef>
        <a:buFont typeface="Arial" pitchFamily="34" charset="0"/>
        <a:buChar char="–"/>
        <a:defRPr sz="8100" kern="1200">
          <a:solidFill>
            <a:schemeClr val="tx1"/>
          </a:solidFill>
          <a:latin typeface="+mn-lt"/>
          <a:ea typeface="+mn-ea"/>
          <a:cs typeface="+mn-cs"/>
        </a:defRPr>
      </a:lvl2pPr>
      <a:lvl3pPr marL="3343138" indent="-668628" algn="l" defTabSz="2674510" rtl="0" eaLnBrk="1" latinLnBrk="0" hangingPunct="1">
        <a:spcBef>
          <a:spcPct val="20000"/>
        </a:spcBef>
        <a:buFont typeface="Arial" pitchFamily="34" charset="0"/>
        <a:buChar char="•"/>
        <a:defRPr sz="7100" kern="1200">
          <a:solidFill>
            <a:schemeClr val="tx1"/>
          </a:solidFill>
          <a:latin typeface="+mn-lt"/>
          <a:ea typeface="+mn-ea"/>
          <a:cs typeface="+mn-cs"/>
        </a:defRPr>
      </a:lvl3pPr>
      <a:lvl4pPr marL="4680393" indent="-668628" algn="l" defTabSz="2674510" rtl="0" eaLnBrk="1" latinLnBrk="0" hangingPunct="1">
        <a:spcBef>
          <a:spcPct val="20000"/>
        </a:spcBef>
        <a:buFont typeface="Arial" pitchFamily="34" charset="0"/>
        <a:buChar char="–"/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6017648" indent="-668628" algn="l" defTabSz="2674510" rtl="0" eaLnBrk="1" latinLnBrk="0" hangingPunct="1">
        <a:spcBef>
          <a:spcPct val="20000"/>
        </a:spcBef>
        <a:buFont typeface="Arial" pitchFamily="34" charset="0"/>
        <a:buChar char="»"/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54903" indent="-668628" algn="l" defTabSz="2674510" rtl="0" eaLnBrk="1" latinLnBrk="0" hangingPunct="1">
        <a:spcBef>
          <a:spcPct val="20000"/>
        </a:spcBef>
        <a:buFont typeface="Arial" pitchFamily="34" charset="0"/>
        <a:buChar char="•"/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692158" indent="-668628" algn="l" defTabSz="2674510" rtl="0" eaLnBrk="1" latinLnBrk="0" hangingPunct="1">
        <a:spcBef>
          <a:spcPct val="20000"/>
        </a:spcBef>
        <a:buFont typeface="Arial" pitchFamily="34" charset="0"/>
        <a:buChar char="•"/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029414" indent="-668628" algn="l" defTabSz="2674510" rtl="0" eaLnBrk="1" latinLnBrk="0" hangingPunct="1">
        <a:spcBef>
          <a:spcPct val="20000"/>
        </a:spcBef>
        <a:buFont typeface="Arial" pitchFamily="34" charset="0"/>
        <a:buChar char="•"/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366669" indent="-668628" algn="l" defTabSz="2674510" rtl="0" eaLnBrk="1" latinLnBrk="0" hangingPunct="1">
        <a:spcBef>
          <a:spcPct val="20000"/>
        </a:spcBef>
        <a:buFont typeface="Arial" pitchFamily="34" charset="0"/>
        <a:buChar char="•"/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2674510" rtl="0" eaLnBrk="1" latinLnBrk="0" hangingPunct="1">
        <a:defRPr sz="5200" kern="1200">
          <a:solidFill>
            <a:schemeClr val="tx1"/>
          </a:solidFill>
          <a:latin typeface="+mn-lt"/>
          <a:ea typeface="+mn-ea"/>
          <a:cs typeface="+mn-cs"/>
        </a:defRPr>
      </a:lvl1pPr>
      <a:lvl2pPr marL="1337255" algn="l" defTabSz="2674510" rtl="0" eaLnBrk="1" latinLnBrk="0" hangingPunct="1">
        <a:defRPr sz="5200" kern="1200">
          <a:solidFill>
            <a:schemeClr val="tx1"/>
          </a:solidFill>
          <a:latin typeface="+mn-lt"/>
          <a:ea typeface="+mn-ea"/>
          <a:cs typeface="+mn-cs"/>
        </a:defRPr>
      </a:lvl2pPr>
      <a:lvl3pPr marL="2674510" algn="l" defTabSz="2674510" rtl="0" eaLnBrk="1" latinLnBrk="0" hangingPunct="1">
        <a:defRPr sz="5200" kern="1200">
          <a:solidFill>
            <a:schemeClr val="tx1"/>
          </a:solidFill>
          <a:latin typeface="+mn-lt"/>
          <a:ea typeface="+mn-ea"/>
          <a:cs typeface="+mn-cs"/>
        </a:defRPr>
      </a:lvl3pPr>
      <a:lvl4pPr marL="4011765" algn="l" defTabSz="2674510" rtl="0" eaLnBrk="1" latinLnBrk="0" hangingPunct="1">
        <a:defRPr sz="5200" kern="1200">
          <a:solidFill>
            <a:schemeClr val="tx1"/>
          </a:solidFill>
          <a:latin typeface="+mn-lt"/>
          <a:ea typeface="+mn-ea"/>
          <a:cs typeface="+mn-cs"/>
        </a:defRPr>
      </a:lvl4pPr>
      <a:lvl5pPr marL="5349021" algn="l" defTabSz="2674510" rtl="0" eaLnBrk="1" latinLnBrk="0" hangingPunct="1">
        <a:defRPr sz="5200" kern="1200">
          <a:solidFill>
            <a:schemeClr val="tx1"/>
          </a:solidFill>
          <a:latin typeface="+mn-lt"/>
          <a:ea typeface="+mn-ea"/>
          <a:cs typeface="+mn-cs"/>
        </a:defRPr>
      </a:lvl5pPr>
      <a:lvl6pPr marL="6686276" algn="l" defTabSz="2674510" rtl="0" eaLnBrk="1" latinLnBrk="0" hangingPunct="1">
        <a:defRPr sz="5200" kern="1200">
          <a:solidFill>
            <a:schemeClr val="tx1"/>
          </a:solidFill>
          <a:latin typeface="+mn-lt"/>
          <a:ea typeface="+mn-ea"/>
          <a:cs typeface="+mn-cs"/>
        </a:defRPr>
      </a:lvl6pPr>
      <a:lvl7pPr marL="8023531" algn="l" defTabSz="2674510" rtl="0" eaLnBrk="1" latinLnBrk="0" hangingPunct="1">
        <a:defRPr sz="5200" kern="1200">
          <a:solidFill>
            <a:schemeClr val="tx1"/>
          </a:solidFill>
          <a:latin typeface="+mn-lt"/>
          <a:ea typeface="+mn-ea"/>
          <a:cs typeface="+mn-cs"/>
        </a:defRPr>
      </a:lvl7pPr>
      <a:lvl8pPr marL="9360786" algn="l" defTabSz="2674510" rtl="0" eaLnBrk="1" latinLnBrk="0" hangingPunct="1">
        <a:defRPr sz="5200" kern="1200">
          <a:solidFill>
            <a:schemeClr val="tx1"/>
          </a:solidFill>
          <a:latin typeface="+mn-lt"/>
          <a:ea typeface="+mn-ea"/>
          <a:cs typeface="+mn-cs"/>
        </a:defRPr>
      </a:lvl8pPr>
      <a:lvl9pPr marL="10698041" algn="l" defTabSz="2674510" rtl="0" eaLnBrk="1" latinLnBrk="0" hangingPunct="1">
        <a:defRPr sz="5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hoek 50"/>
          <p:cNvSpPr/>
          <p:nvPr/>
        </p:nvSpPr>
        <p:spPr>
          <a:xfrm>
            <a:off x="6786547" y="1042894"/>
            <a:ext cx="2571768" cy="1857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>
                <a:solidFill>
                  <a:schemeClr val="tx1"/>
                </a:solidFill>
              </a:rPr>
              <a:t>Shader</a:t>
            </a:r>
            <a:r>
              <a:rPr lang="nl-NL" sz="1200" dirty="0" smtClean="0">
                <a:solidFill>
                  <a:schemeClr val="tx1"/>
                </a:solidFill>
              </a:rPr>
              <a:t>_</a:t>
            </a:r>
            <a:r>
              <a:rPr lang="nl-NL" sz="1200" dirty="0" err="1" smtClean="0">
                <a:solidFill>
                  <a:schemeClr val="tx1"/>
                </a:solidFill>
              </a:rPr>
              <a:t>Unreal</a:t>
            </a:r>
            <a:endParaRPr lang="nl-NL" sz="1200" dirty="0" smtClean="0">
              <a:solidFill>
                <a:schemeClr val="tx1"/>
              </a:solidFill>
            </a:endParaRPr>
          </a:p>
          <a:p>
            <a:pPr algn="ctr"/>
            <a:r>
              <a:rPr lang="nl-NL" sz="1200" dirty="0" smtClean="0">
                <a:solidFill>
                  <a:schemeClr val="tx1"/>
                </a:solidFill>
              </a:rPr>
              <a:t>-</a:t>
            </a:r>
            <a:r>
              <a:rPr lang="nl-NL" sz="1200" dirty="0" err="1" smtClean="0">
                <a:solidFill>
                  <a:schemeClr val="tx1"/>
                </a:solidFill>
              </a:rPr>
              <a:t>shared</a:t>
            </a:r>
            <a:r>
              <a:rPr lang="nl-NL" sz="1200" dirty="0" smtClean="0">
                <a:solidFill>
                  <a:schemeClr val="tx1"/>
                </a:solidFill>
              </a:rPr>
              <a:t> </a:t>
            </a:r>
            <a:r>
              <a:rPr lang="nl-NL" sz="1200" dirty="0" err="1" smtClean="0">
                <a:solidFill>
                  <a:schemeClr val="tx1"/>
                </a:solidFill>
              </a:rPr>
              <a:t>vertex</a:t>
            </a:r>
            <a:r>
              <a:rPr lang="nl-NL" sz="1200" dirty="0" smtClean="0">
                <a:solidFill>
                  <a:schemeClr val="tx1"/>
                </a:solidFill>
              </a:rPr>
              <a:t> buffers</a:t>
            </a:r>
          </a:p>
          <a:p>
            <a:pPr algn="ctr"/>
            <a:r>
              <a:rPr lang="nl-NL" sz="1200" dirty="0" smtClean="0">
                <a:solidFill>
                  <a:schemeClr val="tx1"/>
                </a:solidFill>
              </a:rPr>
              <a:t>-</a:t>
            </a:r>
            <a:r>
              <a:rPr lang="nl-NL" sz="1200" dirty="0" err="1" smtClean="0">
                <a:solidFill>
                  <a:schemeClr val="tx1"/>
                </a:solidFill>
              </a:rPr>
              <a:t>shared</a:t>
            </a:r>
            <a:r>
              <a:rPr lang="nl-NL" sz="1200" dirty="0" smtClean="0">
                <a:solidFill>
                  <a:schemeClr val="tx1"/>
                </a:solidFill>
              </a:rPr>
              <a:t> </a:t>
            </a:r>
            <a:r>
              <a:rPr lang="nl-NL" sz="1200" dirty="0" err="1" smtClean="0">
                <a:solidFill>
                  <a:schemeClr val="tx1"/>
                </a:solidFill>
              </a:rPr>
              <a:t>render</a:t>
            </a:r>
            <a:r>
              <a:rPr lang="nl-NL" sz="1200" dirty="0" smtClean="0">
                <a:solidFill>
                  <a:schemeClr val="tx1"/>
                </a:solidFill>
              </a:rPr>
              <a:t> target</a:t>
            </a:r>
          </a:p>
          <a:p>
            <a:pPr algn="ctr"/>
            <a:r>
              <a:rPr lang="nl-NL" sz="1200" dirty="0" smtClean="0">
                <a:solidFill>
                  <a:schemeClr val="tx1"/>
                </a:solidFill>
              </a:rPr>
              <a:t>-</a:t>
            </a:r>
            <a:r>
              <a:rPr lang="nl-NL" sz="1200" dirty="0" err="1" smtClean="0">
                <a:solidFill>
                  <a:schemeClr val="tx1"/>
                </a:solidFill>
              </a:rPr>
              <a:t>shared</a:t>
            </a:r>
            <a:r>
              <a:rPr lang="nl-NL" sz="1200" dirty="0" smtClean="0">
                <a:solidFill>
                  <a:schemeClr val="tx1"/>
                </a:solidFill>
              </a:rPr>
              <a:t> </a:t>
            </a:r>
            <a:r>
              <a:rPr lang="nl-NL" sz="1200" dirty="0" err="1" smtClean="0">
                <a:solidFill>
                  <a:schemeClr val="tx1"/>
                </a:solidFill>
              </a:rPr>
              <a:t>depth</a:t>
            </a:r>
            <a:r>
              <a:rPr lang="nl-NL" sz="1200" dirty="0" smtClean="0">
                <a:solidFill>
                  <a:schemeClr val="tx1"/>
                </a:solidFill>
              </a:rPr>
              <a:t> buffer</a:t>
            </a:r>
          </a:p>
          <a:p>
            <a:pPr algn="ctr"/>
            <a:r>
              <a:rPr lang="nl-NL" sz="1200" dirty="0" smtClean="0">
                <a:solidFill>
                  <a:schemeClr val="tx1"/>
                </a:solidFill>
              </a:rPr>
              <a:t>-</a:t>
            </a:r>
            <a:r>
              <a:rPr lang="nl-NL" sz="1200" dirty="0" err="1" smtClean="0">
                <a:solidFill>
                  <a:schemeClr val="tx1"/>
                </a:solidFill>
              </a:rPr>
              <a:t>some</a:t>
            </a:r>
            <a:r>
              <a:rPr lang="nl-NL" sz="1200" dirty="0" smtClean="0">
                <a:solidFill>
                  <a:schemeClr val="tx1"/>
                </a:solidFill>
              </a:rPr>
              <a:t> </a:t>
            </a:r>
            <a:r>
              <a:rPr lang="nl-NL" sz="1200" dirty="0" err="1" smtClean="0">
                <a:solidFill>
                  <a:schemeClr val="tx1"/>
                </a:solidFill>
              </a:rPr>
              <a:t>shared</a:t>
            </a:r>
            <a:r>
              <a:rPr lang="nl-NL" sz="1200" dirty="0" smtClean="0">
                <a:solidFill>
                  <a:schemeClr val="tx1"/>
                </a:solidFill>
              </a:rPr>
              <a:t> variables</a:t>
            </a:r>
            <a:endParaRPr lang="nl-NL" sz="1200" dirty="0">
              <a:solidFill>
                <a:schemeClr val="tx1"/>
              </a:solidFill>
            </a:endParaRPr>
          </a:p>
        </p:txBody>
      </p:sp>
      <p:sp>
        <p:nvSpPr>
          <p:cNvPr id="52" name="Rechthoek 51"/>
          <p:cNvSpPr/>
          <p:nvPr/>
        </p:nvSpPr>
        <p:spPr>
          <a:xfrm>
            <a:off x="642879" y="542828"/>
            <a:ext cx="2571768" cy="64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>
                <a:solidFill>
                  <a:schemeClr val="tx1"/>
                </a:solidFill>
              </a:rPr>
              <a:t>DrawComplexSurface</a:t>
            </a:r>
            <a:endParaRPr lang="nl-NL" sz="1200" dirty="0">
              <a:solidFill>
                <a:schemeClr val="tx1"/>
              </a:solidFill>
            </a:endParaRPr>
          </a:p>
        </p:txBody>
      </p:sp>
      <p:sp>
        <p:nvSpPr>
          <p:cNvPr id="53" name="Rechthoek 52"/>
          <p:cNvSpPr/>
          <p:nvPr/>
        </p:nvSpPr>
        <p:spPr>
          <a:xfrm>
            <a:off x="642879" y="1257208"/>
            <a:ext cx="2571768" cy="64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>
                <a:solidFill>
                  <a:schemeClr val="tx1"/>
                </a:solidFill>
              </a:rPr>
              <a:t>DrawGouraudPolygon</a:t>
            </a:r>
            <a:endParaRPr lang="nl-NL" sz="1200" dirty="0">
              <a:solidFill>
                <a:schemeClr val="tx1"/>
              </a:solidFill>
            </a:endParaRPr>
          </a:p>
        </p:txBody>
      </p:sp>
      <p:sp>
        <p:nvSpPr>
          <p:cNvPr id="54" name="Rechthoek 53"/>
          <p:cNvSpPr/>
          <p:nvPr/>
        </p:nvSpPr>
        <p:spPr>
          <a:xfrm>
            <a:off x="642879" y="1971588"/>
            <a:ext cx="2571768" cy="64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>
                <a:solidFill>
                  <a:schemeClr val="tx1"/>
                </a:solidFill>
              </a:rPr>
              <a:t>DrawTile</a:t>
            </a:r>
            <a:endParaRPr lang="nl-NL" sz="1200" dirty="0">
              <a:solidFill>
                <a:schemeClr val="tx1"/>
              </a:solidFill>
            </a:endParaRPr>
          </a:p>
        </p:txBody>
      </p:sp>
      <p:sp>
        <p:nvSpPr>
          <p:cNvPr id="55" name="Rechthoek 54"/>
          <p:cNvSpPr/>
          <p:nvPr/>
        </p:nvSpPr>
        <p:spPr>
          <a:xfrm>
            <a:off x="3714713" y="542828"/>
            <a:ext cx="2571768" cy="64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>
                <a:solidFill>
                  <a:schemeClr val="tx1"/>
                </a:solidFill>
              </a:rPr>
              <a:t>Shader</a:t>
            </a:r>
            <a:r>
              <a:rPr lang="nl-NL" sz="1200" dirty="0" smtClean="0">
                <a:solidFill>
                  <a:schemeClr val="tx1"/>
                </a:solidFill>
              </a:rPr>
              <a:t>_</a:t>
            </a:r>
            <a:r>
              <a:rPr lang="nl-NL" sz="1200" dirty="0" err="1" smtClean="0">
                <a:solidFill>
                  <a:schemeClr val="tx1"/>
                </a:solidFill>
              </a:rPr>
              <a:t>ComplexSurface</a:t>
            </a:r>
            <a:endParaRPr lang="nl-NL" sz="1200" dirty="0">
              <a:solidFill>
                <a:schemeClr val="tx1"/>
              </a:solidFill>
            </a:endParaRPr>
          </a:p>
        </p:txBody>
      </p:sp>
      <p:sp>
        <p:nvSpPr>
          <p:cNvPr id="56" name="Rechthoek 55"/>
          <p:cNvSpPr/>
          <p:nvPr/>
        </p:nvSpPr>
        <p:spPr>
          <a:xfrm>
            <a:off x="3714713" y="1257208"/>
            <a:ext cx="2571768" cy="64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>
                <a:solidFill>
                  <a:schemeClr val="tx1"/>
                </a:solidFill>
              </a:rPr>
              <a:t>Shader</a:t>
            </a:r>
            <a:r>
              <a:rPr lang="nl-NL" sz="1200" dirty="0" smtClean="0">
                <a:solidFill>
                  <a:schemeClr val="tx1"/>
                </a:solidFill>
              </a:rPr>
              <a:t>_</a:t>
            </a:r>
            <a:r>
              <a:rPr lang="nl-NL" sz="1200" dirty="0" err="1" smtClean="0">
                <a:solidFill>
                  <a:schemeClr val="tx1"/>
                </a:solidFill>
              </a:rPr>
              <a:t>GouraudPolygon</a:t>
            </a:r>
            <a:endParaRPr lang="nl-NL" sz="1200" dirty="0">
              <a:solidFill>
                <a:schemeClr val="tx1"/>
              </a:solidFill>
            </a:endParaRPr>
          </a:p>
        </p:txBody>
      </p:sp>
      <p:sp>
        <p:nvSpPr>
          <p:cNvPr id="57" name="Rechthoek 56"/>
          <p:cNvSpPr/>
          <p:nvPr/>
        </p:nvSpPr>
        <p:spPr>
          <a:xfrm>
            <a:off x="3714713" y="1971588"/>
            <a:ext cx="2571768" cy="64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>
                <a:solidFill>
                  <a:schemeClr val="tx1"/>
                </a:solidFill>
              </a:rPr>
              <a:t>Shader</a:t>
            </a:r>
            <a:r>
              <a:rPr lang="nl-NL" sz="1200" dirty="0" smtClean="0">
                <a:solidFill>
                  <a:schemeClr val="tx1"/>
                </a:solidFill>
              </a:rPr>
              <a:t>_</a:t>
            </a:r>
            <a:r>
              <a:rPr lang="nl-NL" sz="1200" dirty="0" err="1" smtClean="0">
                <a:solidFill>
                  <a:schemeClr val="tx1"/>
                </a:solidFill>
              </a:rPr>
              <a:t>Tile</a:t>
            </a:r>
            <a:endParaRPr lang="nl-NL" sz="1200" dirty="0">
              <a:solidFill>
                <a:schemeClr val="tx1"/>
              </a:solidFill>
            </a:endParaRPr>
          </a:p>
        </p:txBody>
      </p:sp>
      <p:sp>
        <p:nvSpPr>
          <p:cNvPr id="58" name="Rechthoek 57"/>
          <p:cNvSpPr/>
          <p:nvPr/>
        </p:nvSpPr>
        <p:spPr>
          <a:xfrm>
            <a:off x="642879" y="3971852"/>
            <a:ext cx="8715436" cy="35719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>
                <a:solidFill>
                  <a:schemeClr val="tx1"/>
                </a:solidFill>
              </a:rPr>
              <a:t>HUD </a:t>
            </a:r>
            <a:r>
              <a:rPr lang="nl-NL" sz="1200" dirty="0" err="1" smtClean="0">
                <a:solidFill>
                  <a:schemeClr val="tx1"/>
                </a:solidFill>
              </a:rPr>
              <a:t>detected</a:t>
            </a:r>
            <a:r>
              <a:rPr lang="nl-NL" sz="1200" dirty="0" smtClean="0">
                <a:solidFill>
                  <a:schemeClr val="tx1"/>
                </a:solidFill>
              </a:rPr>
              <a:t> (</a:t>
            </a:r>
            <a:r>
              <a:rPr lang="nl-NL" sz="1200" dirty="0" err="1" smtClean="0">
                <a:solidFill>
                  <a:schemeClr val="tx1"/>
                </a:solidFill>
              </a:rPr>
              <a:t>EndFlash</a:t>
            </a:r>
            <a:r>
              <a:rPr lang="nl-NL" sz="1200" dirty="0" smtClean="0">
                <a:solidFill>
                  <a:schemeClr val="tx1"/>
                </a:solidFill>
              </a:rPr>
              <a:t>() </a:t>
            </a:r>
            <a:r>
              <a:rPr lang="nl-NL" sz="1200" dirty="0" err="1" smtClean="0">
                <a:solidFill>
                  <a:schemeClr val="tx1"/>
                </a:solidFill>
              </a:rPr>
              <a:t>or</a:t>
            </a:r>
            <a:r>
              <a:rPr lang="nl-NL" sz="1200" dirty="0" smtClean="0">
                <a:solidFill>
                  <a:schemeClr val="tx1"/>
                </a:solidFill>
              </a:rPr>
              <a:t> </a:t>
            </a:r>
            <a:r>
              <a:rPr lang="nl-NL" sz="1200" dirty="0" err="1" smtClean="0">
                <a:solidFill>
                  <a:schemeClr val="tx1"/>
                </a:solidFill>
              </a:rPr>
              <a:t>for</a:t>
            </a:r>
            <a:r>
              <a:rPr lang="nl-NL" sz="1200" dirty="0" smtClean="0">
                <a:solidFill>
                  <a:schemeClr val="tx1"/>
                </a:solidFill>
              </a:rPr>
              <a:t> Deus Ex </a:t>
            </a:r>
            <a:r>
              <a:rPr lang="nl-NL" sz="1200" dirty="0" err="1" smtClean="0">
                <a:solidFill>
                  <a:schemeClr val="tx1"/>
                </a:solidFill>
              </a:rPr>
              <a:t>tile</a:t>
            </a:r>
            <a:r>
              <a:rPr lang="nl-NL" sz="1200" dirty="0" smtClean="0">
                <a:solidFill>
                  <a:schemeClr val="tx1"/>
                </a:solidFill>
              </a:rPr>
              <a:t> </a:t>
            </a:r>
            <a:r>
              <a:rPr lang="nl-NL" sz="1200" dirty="0" err="1" smtClean="0">
                <a:solidFill>
                  <a:schemeClr val="tx1"/>
                </a:solidFill>
              </a:rPr>
              <a:t>with</a:t>
            </a:r>
            <a:r>
              <a:rPr lang="nl-NL" sz="1200" dirty="0" smtClean="0">
                <a:solidFill>
                  <a:schemeClr val="tx1"/>
                </a:solidFill>
              </a:rPr>
              <a:t> z=1 and </a:t>
            </a:r>
            <a:r>
              <a:rPr lang="nl-NL" sz="1200" dirty="0" err="1" smtClean="0">
                <a:solidFill>
                  <a:schemeClr val="tx1"/>
                </a:solidFill>
              </a:rPr>
              <a:t>not</a:t>
            </a:r>
            <a:r>
              <a:rPr lang="nl-NL" sz="1200" dirty="0" smtClean="0">
                <a:solidFill>
                  <a:schemeClr val="tx1"/>
                </a:solidFill>
              </a:rPr>
              <a:t> corona)</a:t>
            </a:r>
            <a:endParaRPr lang="nl-NL" sz="1200" dirty="0">
              <a:solidFill>
                <a:schemeClr val="tx1"/>
              </a:solidFill>
            </a:endParaRPr>
          </a:p>
        </p:txBody>
      </p:sp>
      <p:sp>
        <p:nvSpPr>
          <p:cNvPr id="59" name="Rechthoek 58"/>
          <p:cNvSpPr/>
          <p:nvPr/>
        </p:nvSpPr>
        <p:spPr>
          <a:xfrm>
            <a:off x="3816549" y="4680720"/>
            <a:ext cx="2571768" cy="857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>
                <a:solidFill>
                  <a:schemeClr val="tx1"/>
                </a:solidFill>
              </a:rPr>
              <a:t>Shader</a:t>
            </a:r>
            <a:r>
              <a:rPr lang="nl-NL" sz="1200" dirty="0" smtClean="0">
                <a:solidFill>
                  <a:schemeClr val="tx1"/>
                </a:solidFill>
              </a:rPr>
              <a:t>_</a:t>
            </a:r>
            <a:r>
              <a:rPr lang="nl-NL" sz="1200" dirty="0" err="1" smtClean="0">
                <a:solidFill>
                  <a:schemeClr val="tx1"/>
                </a:solidFill>
              </a:rPr>
              <a:t>FirstPass</a:t>
            </a:r>
            <a:endParaRPr lang="nl-NL" sz="1200" dirty="0" smtClean="0">
              <a:solidFill>
                <a:schemeClr val="tx1"/>
              </a:solidFill>
            </a:endParaRPr>
          </a:p>
          <a:p>
            <a:pPr algn="ctr"/>
            <a:r>
              <a:rPr lang="nl-NL" sz="1200" dirty="0" smtClean="0">
                <a:solidFill>
                  <a:schemeClr val="tx1"/>
                </a:solidFill>
              </a:rPr>
              <a:t>-</a:t>
            </a:r>
            <a:r>
              <a:rPr lang="nl-NL" sz="1200" dirty="0" err="1" smtClean="0">
                <a:solidFill>
                  <a:schemeClr val="tx1"/>
                </a:solidFill>
              </a:rPr>
              <a:t>resolve</a:t>
            </a:r>
            <a:r>
              <a:rPr lang="nl-NL" sz="1200" dirty="0" smtClean="0">
                <a:solidFill>
                  <a:schemeClr val="tx1"/>
                </a:solidFill>
              </a:rPr>
              <a:t> MSAA</a:t>
            </a:r>
          </a:p>
          <a:p>
            <a:pPr algn="ctr"/>
            <a:r>
              <a:rPr lang="nl-NL" sz="1200" dirty="0" smtClean="0">
                <a:solidFill>
                  <a:schemeClr val="tx1"/>
                </a:solidFill>
              </a:rPr>
              <a:t>-flash effect</a:t>
            </a:r>
            <a:endParaRPr lang="nl-NL" sz="1200" dirty="0">
              <a:solidFill>
                <a:schemeClr val="tx1"/>
              </a:solidFill>
            </a:endParaRPr>
          </a:p>
        </p:txBody>
      </p:sp>
      <p:sp>
        <p:nvSpPr>
          <p:cNvPr id="60" name="Rechthoek 59"/>
          <p:cNvSpPr/>
          <p:nvPr/>
        </p:nvSpPr>
        <p:spPr>
          <a:xfrm>
            <a:off x="3816549" y="5688832"/>
            <a:ext cx="2571768" cy="64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>
                <a:solidFill>
                  <a:schemeClr val="tx1"/>
                </a:solidFill>
              </a:rPr>
              <a:t>Shader</a:t>
            </a:r>
            <a:r>
              <a:rPr lang="nl-NL" sz="1200" dirty="0" smtClean="0">
                <a:solidFill>
                  <a:schemeClr val="tx1"/>
                </a:solidFill>
              </a:rPr>
              <a:t>_HDR </a:t>
            </a:r>
            <a:r>
              <a:rPr lang="nl-NL" sz="1200" dirty="0" err="1" smtClean="0">
                <a:solidFill>
                  <a:schemeClr val="tx1"/>
                </a:solidFill>
              </a:rPr>
              <a:t>if</a:t>
            </a:r>
            <a:r>
              <a:rPr lang="nl-NL" sz="1200" dirty="0" smtClean="0">
                <a:solidFill>
                  <a:schemeClr val="tx1"/>
                </a:solidFill>
              </a:rPr>
              <a:t> !</a:t>
            </a:r>
            <a:r>
              <a:rPr lang="nl-NL" sz="1200" dirty="0" err="1" smtClean="0">
                <a:solidFill>
                  <a:schemeClr val="tx1"/>
                </a:solidFill>
              </a:rPr>
              <a:t>classicLighting</a:t>
            </a:r>
            <a:endParaRPr lang="nl-NL" sz="1200" dirty="0">
              <a:solidFill>
                <a:schemeClr val="tx1"/>
              </a:solidFill>
            </a:endParaRPr>
          </a:p>
        </p:txBody>
      </p:sp>
      <p:sp>
        <p:nvSpPr>
          <p:cNvPr id="61" name="Rechthoek 60"/>
          <p:cNvSpPr/>
          <p:nvPr/>
        </p:nvSpPr>
        <p:spPr>
          <a:xfrm>
            <a:off x="3744541" y="9001200"/>
            <a:ext cx="2571768" cy="857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>
                <a:solidFill>
                  <a:schemeClr val="tx1"/>
                </a:solidFill>
              </a:rPr>
              <a:t>Shader</a:t>
            </a:r>
            <a:r>
              <a:rPr lang="nl-NL" sz="1200" dirty="0" smtClean="0">
                <a:solidFill>
                  <a:schemeClr val="tx1"/>
                </a:solidFill>
              </a:rPr>
              <a:t>_</a:t>
            </a:r>
            <a:r>
              <a:rPr lang="nl-NL" sz="1200" dirty="0" err="1" smtClean="0">
                <a:solidFill>
                  <a:schemeClr val="tx1"/>
                </a:solidFill>
              </a:rPr>
              <a:t>FinalPass</a:t>
            </a:r>
            <a:endParaRPr lang="nl-NL" sz="1200" dirty="0" smtClean="0">
              <a:solidFill>
                <a:schemeClr val="tx1"/>
              </a:solidFill>
            </a:endParaRPr>
          </a:p>
          <a:p>
            <a:pPr algn="ctr"/>
            <a:r>
              <a:rPr lang="nl-NL" sz="1200" dirty="0" smtClean="0">
                <a:solidFill>
                  <a:schemeClr val="tx1"/>
                </a:solidFill>
              </a:rPr>
              <a:t>-</a:t>
            </a:r>
            <a:r>
              <a:rPr lang="nl-NL" sz="1200" dirty="0" err="1" smtClean="0">
                <a:solidFill>
                  <a:schemeClr val="tx1"/>
                </a:solidFill>
              </a:rPr>
              <a:t>apply</a:t>
            </a:r>
            <a:r>
              <a:rPr lang="nl-NL" sz="1200" dirty="0" smtClean="0">
                <a:solidFill>
                  <a:schemeClr val="tx1"/>
                </a:solidFill>
              </a:rPr>
              <a:t> </a:t>
            </a:r>
            <a:r>
              <a:rPr lang="nl-NL" sz="1200" dirty="0" err="1" smtClean="0">
                <a:solidFill>
                  <a:schemeClr val="tx1"/>
                </a:solidFill>
              </a:rPr>
              <a:t>brightness</a:t>
            </a:r>
            <a:endParaRPr lang="nl-NL" sz="1200" dirty="0">
              <a:solidFill>
                <a:schemeClr val="tx1"/>
              </a:solidFill>
            </a:endParaRPr>
          </a:p>
        </p:txBody>
      </p:sp>
      <p:cxnSp>
        <p:nvCxnSpPr>
          <p:cNvPr id="62" name="Rechte verbindingslijn met pijl 61"/>
          <p:cNvCxnSpPr/>
          <p:nvPr/>
        </p:nvCxnSpPr>
        <p:spPr>
          <a:xfrm rot="5400000">
            <a:off x="2822532" y="5506975"/>
            <a:ext cx="1643074" cy="1588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kstvak 62"/>
          <p:cNvSpPr txBox="1"/>
          <p:nvPr/>
        </p:nvSpPr>
        <p:spPr>
          <a:xfrm>
            <a:off x="1785887" y="5329174"/>
            <a:ext cx="1714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err="1" smtClean="0"/>
              <a:t>Postprocess</a:t>
            </a:r>
            <a:r>
              <a:rPr lang="nl-NL" sz="1200" dirty="0" smtClean="0"/>
              <a:t>()</a:t>
            </a:r>
            <a:endParaRPr lang="nl-NL" sz="1200" dirty="0"/>
          </a:p>
        </p:txBody>
      </p:sp>
      <p:sp>
        <p:nvSpPr>
          <p:cNvPr id="64" name="Rechthoek 63"/>
          <p:cNvSpPr/>
          <p:nvPr/>
        </p:nvSpPr>
        <p:spPr>
          <a:xfrm>
            <a:off x="7000861" y="6472182"/>
            <a:ext cx="2571768" cy="1357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>
                <a:solidFill>
                  <a:schemeClr val="tx1"/>
                </a:solidFill>
              </a:rPr>
              <a:t>Shader</a:t>
            </a:r>
            <a:r>
              <a:rPr lang="nl-NL" sz="1200" dirty="0" smtClean="0">
                <a:solidFill>
                  <a:schemeClr val="tx1"/>
                </a:solidFill>
              </a:rPr>
              <a:t>_</a:t>
            </a:r>
            <a:r>
              <a:rPr lang="nl-NL" sz="1200" dirty="0" err="1" smtClean="0">
                <a:solidFill>
                  <a:schemeClr val="tx1"/>
                </a:solidFill>
              </a:rPr>
              <a:t>Unreal</a:t>
            </a:r>
            <a:endParaRPr lang="nl-NL" sz="1200" dirty="0" smtClean="0">
              <a:solidFill>
                <a:schemeClr val="tx1"/>
              </a:solidFill>
            </a:endParaRPr>
          </a:p>
          <a:p>
            <a:pPr algn="ctr"/>
            <a:r>
              <a:rPr lang="nl-NL" sz="1200" dirty="0" smtClean="0">
                <a:solidFill>
                  <a:schemeClr val="tx1"/>
                </a:solidFill>
              </a:rPr>
              <a:t>-set to </a:t>
            </a:r>
            <a:r>
              <a:rPr lang="nl-NL" sz="1200" dirty="0" err="1" smtClean="0">
                <a:solidFill>
                  <a:schemeClr val="tx1"/>
                </a:solidFill>
              </a:rPr>
              <a:t>reuse</a:t>
            </a:r>
            <a:r>
              <a:rPr lang="nl-NL" sz="1200" dirty="0" smtClean="0">
                <a:solidFill>
                  <a:schemeClr val="tx1"/>
                </a:solidFill>
              </a:rPr>
              <a:t> </a:t>
            </a:r>
            <a:r>
              <a:rPr lang="nl-NL" sz="1200" dirty="0" err="1" smtClean="0">
                <a:solidFill>
                  <a:schemeClr val="tx1"/>
                </a:solidFill>
              </a:rPr>
              <a:t>render</a:t>
            </a:r>
            <a:r>
              <a:rPr lang="nl-NL" sz="1200" dirty="0" smtClean="0">
                <a:solidFill>
                  <a:schemeClr val="tx1"/>
                </a:solidFill>
              </a:rPr>
              <a:t> target of </a:t>
            </a:r>
            <a:r>
              <a:rPr lang="nl-NL" sz="1200" dirty="0" err="1" smtClean="0">
                <a:solidFill>
                  <a:schemeClr val="tx1"/>
                </a:solidFill>
              </a:rPr>
              <a:t>whatever</a:t>
            </a:r>
            <a:r>
              <a:rPr lang="nl-NL" sz="1200" dirty="0" smtClean="0">
                <a:solidFill>
                  <a:schemeClr val="tx1"/>
                </a:solidFill>
              </a:rPr>
              <a:t> post processing step </a:t>
            </a:r>
            <a:r>
              <a:rPr lang="nl-NL" sz="1200" dirty="0" err="1" smtClean="0">
                <a:solidFill>
                  <a:schemeClr val="tx1"/>
                </a:solidFill>
              </a:rPr>
              <a:t>came</a:t>
            </a:r>
            <a:r>
              <a:rPr lang="nl-NL" sz="1200" dirty="0" smtClean="0">
                <a:solidFill>
                  <a:schemeClr val="tx1"/>
                </a:solidFill>
              </a:rPr>
              <a:t> </a:t>
            </a:r>
            <a:r>
              <a:rPr lang="nl-NL" sz="1200" dirty="0" err="1" smtClean="0">
                <a:solidFill>
                  <a:schemeClr val="tx1"/>
                </a:solidFill>
              </a:rPr>
              <a:t>before</a:t>
            </a:r>
            <a:endParaRPr lang="nl-NL" sz="1200" dirty="0" smtClean="0">
              <a:solidFill>
                <a:schemeClr val="tx1"/>
              </a:solidFill>
            </a:endParaRPr>
          </a:p>
          <a:p>
            <a:pPr algn="ctr"/>
            <a:r>
              <a:rPr lang="nl-NL" sz="1200" dirty="0" smtClean="0">
                <a:solidFill>
                  <a:schemeClr val="tx1"/>
                </a:solidFill>
              </a:rPr>
              <a:t>-set to </a:t>
            </a:r>
            <a:r>
              <a:rPr lang="nl-NL" sz="1200" dirty="0" err="1" smtClean="0">
                <a:solidFill>
                  <a:schemeClr val="tx1"/>
                </a:solidFill>
              </a:rPr>
              <a:t>use</a:t>
            </a:r>
            <a:r>
              <a:rPr lang="nl-NL" sz="1200" dirty="0" smtClean="0">
                <a:solidFill>
                  <a:schemeClr val="tx1"/>
                </a:solidFill>
              </a:rPr>
              <a:t> </a:t>
            </a:r>
            <a:r>
              <a:rPr lang="nl-NL" sz="1200" dirty="0" err="1" smtClean="0">
                <a:solidFill>
                  <a:schemeClr val="tx1"/>
                </a:solidFill>
              </a:rPr>
              <a:t>no-MSAA</a:t>
            </a:r>
            <a:r>
              <a:rPr lang="nl-NL" sz="1200" dirty="0" smtClean="0">
                <a:solidFill>
                  <a:schemeClr val="tx1"/>
                </a:solidFill>
              </a:rPr>
              <a:t> </a:t>
            </a:r>
            <a:r>
              <a:rPr lang="nl-NL" sz="1200" dirty="0" err="1" smtClean="0">
                <a:solidFill>
                  <a:schemeClr val="tx1"/>
                </a:solidFill>
              </a:rPr>
              <a:t>depth</a:t>
            </a:r>
            <a:r>
              <a:rPr lang="nl-NL" sz="1200" dirty="0" smtClean="0">
                <a:solidFill>
                  <a:schemeClr val="tx1"/>
                </a:solidFill>
              </a:rPr>
              <a:t> stencil buffer</a:t>
            </a:r>
            <a:endParaRPr lang="nl-NL" sz="1200" dirty="0">
              <a:solidFill>
                <a:schemeClr val="tx1"/>
              </a:solidFill>
            </a:endParaRPr>
          </a:p>
        </p:txBody>
      </p:sp>
      <p:sp>
        <p:nvSpPr>
          <p:cNvPr id="65" name="Rechthoek 64"/>
          <p:cNvSpPr/>
          <p:nvPr/>
        </p:nvSpPr>
        <p:spPr>
          <a:xfrm>
            <a:off x="7000861" y="4829108"/>
            <a:ext cx="2571768" cy="1357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>
                <a:solidFill>
                  <a:schemeClr val="tx1"/>
                </a:solidFill>
              </a:rPr>
              <a:t>Shader</a:t>
            </a:r>
            <a:r>
              <a:rPr lang="nl-NL" sz="1200" dirty="0" smtClean="0">
                <a:solidFill>
                  <a:schemeClr val="tx1"/>
                </a:solidFill>
              </a:rPr>
              <a:t>_</a:t>
            </a:r>
            <a:r>
              <a:rPr lang="nl-NL" sz="1200" dirty="0" err="1" smtClean="0">
                <a:solidFill>
                  <a:schemeClr val="tx1"/>
                </a:solidFill>
              </a:rPr>
              <a:t>Postprocess</a:t>
            </a:r>
            <a:endParaRPr lang="nl-NL" sz="1200" dirty="0" smtClean="0">
              <a:solidFill>
                <a:schemeClr val="tx1"/>
              </a:solidFill>
            </a:endParaRPr>
          </a:p>
          <a:p>
            <a:pPr algn="ctr"/>
            <a:r>
              <a:rPr lang="nl-NL" sz="1200" dirty="0" smtClean="0">
                <a:solidFill>
                  <a:schemeClr val="tx1"/>
                </a:solidFill>
              </a:rPr>
              <a:t>-</a:t>
            </a:r>
            <a:r>
              <a:rPr lang="nl-NL" sz="1200" dirty="0" err="1" smtClean="0">
                <a:solidFill>
                  <a:schemeClr val="tx1"/>
                </a:solidFill>
              </a:rPr>
              <a:t>shared</a:t>
            </a:r>
            <a:r>
              <a:rPr lang="nl-NL" sz="1200" dirty="0" smtClean="0">
                <a:solidFill>
                  <a:schemeClr val="tx1"/>
                </a:solidFill>
              </a:rPr>
              <a:t> </a:t>
            </a:r>
            <a:r>
              <a:rPr lang="nl-NL" sz="1200" dirty="0" err="1" smtClean="0">
                <a:solidFill>
                  <a:schemeClr val="tx1"/>
                </a:solidFill>
              </a:rPr>
              <a:t>vertex</a:t>
            </a:r>
            <a:r>
              <a:rPr lang="nl-NL" sz="1200" dirty="0" smtClean="0">
                <a:solidFill>
                  <a:schemeClr val="tx1"/>
                </a:solidFill>
              </a:rPr>
              <a:t> buffer: static </a:t>
            </a:r>
            <a:r>
              <a:rPr lang="nl-NL" sz="1200" dirty="0" err="1" smtClean="0">
                <a:solidFill>
                  <a:schemeClr val="tx1"/>
                </a:solidFill>
              </a:rPr>
              <a:t>full-screen</a:t>
            </a:r>
            <a:r>
              <a:rPr lang="nl-NL" sz="1200" dirty="0" smtClean="0">
                <a:solidFill>
                  <a:schemeClr val="tx1"/>
                </a:solidFill>
              </a:rPr>
              <a:t> </a:t>
            </a:r>
            <a:r>
              <a:rPr lang="nl-NL" sz="1200" dirty="0" err="1" smtClean="0">
                <a:solidFill>
                  <a:schemeClr val="tx1"/>
                </a:solidFill>
              </a:rPr>
              <a:t>quad</a:t>
            </a:r>
            <a:endParaRPr lang="nl-NL" sz="1200" dirty="0">
              <a:solidFill>
                <a:schemeClr val="tx1"/>
              </a:solidFill>
            </a:endParaRPr>
          </a:p>
        </p:txBody>
      </p:sp>
      <p:sp>
        <p:nvSpPr>
          <p:cNvPr id="66" name="Rechthoek 65"/>
          <p:cNvSpPr/>
          <p:nvPr/>
        </p:nvSpPr>
        <p:spPr>
          <a:xfrm>
            <a:off x="642879" y="2757406"/>
            <a:ext cx="2571768" cy="64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>
                <a:solidFill>
                  <a:schemeClr val="tx1"/>
                </a:solidFill>
              </a:rPr>
              <a:t>DrawFog</a:t>
            </a:r>
            <a:r>
              <a:rPr lang="nl-NL" sz="1200" dirty="0" smtClean="0">
                <a:solidFill>
                  <a:schemeClr val="tx1"/>
                </a:solidFill>
              </a:rPr>
              <a:t> (Rune)</a:t>
            </a:r>
            <a:endParaRPr lang="nl-NL" sz="1200" dirty="0">
              <a:solidFill>
                <a:schemeClr val="tx1"/>
              </a:solidFill>
            </a:endParaRPr>
          </a:p>
        </p:txBody>
      </p:sp>
      <p:sp>
        <p:nvSpPr>
          <p:cNvPr id="67" name="Rechthoek 66"/>
          <p:cNvSpPr/>
          <p:nvPr/>
        </p:nvSpPr>
        <p:spPr>
          <a:xfrm>
            <a:off x="3714713" y="2757406"/>
            <a:ext cx="2571768" cy="64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>
                <a:solidFill>
                  <a:schemeClr val="tx1"/>
                </a:solidFill>
              </a:rPr>
              <a:t>Shader</a:t>
            </a:r>
            <a:r>
              <a:rPr lang="nl-NL" sz="1200" dirty="0" smtClean="0">
                <a:solidFill>
                  <a:schemeClr val="tx1"/>
                </a:solidFill>
              </a:rPr>
              <a:t>_</a:t>
            </a:r>
            <a:r>
              <a:rPr lang="nl-NL" sz="1200" dirty="0" err="1" smtClean="0">
                <a:solidFill>
                  <a:schemeClr val="tx1"/>
                </a:solidFill>
              </a:rPr>
              <a:t>Fog</a:t>
            </a:r>
            <a:endParaRPr lang="nl-NL" sz="1200" dirty="0">
              <a:solidFill>
                <a:schemeClr val="tx1"/>
              </a:solidFill>
            </a:endParaRPr>
          </a:p>
        </p:txBody>
      </p:sp>
      <p:cxnSp>
        <p:nvCxnSpPr>
          <p:cNvPr id="69" name="Rechte verbindingslijn met pijl 68"/>
          <p:cNvCxnSpPr>
            <a:stCxn id="52" idx="3"/>
            <a:endCxn id="55" idx="1"/>
          </p:cNvCxnSpPr>
          <p:nvPr/>
        </p:nvCxnSpPr>
        <p:spPr>
          <a:xfrm>
            <a:off x="3214647" y="864299"/>
            <a:ext cx="50006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Rechte verbindingslijn met pijl 69"/>
          <p:cNvCxnSpPr>
            <a:stCxn id="53" idx="3"/>
            <a:endCxn id="56" idx="1"/>
          </p:cNvCxnSpPr>
          <p:nvPr/>
        </p:nvCxnSpPr>
        <p:spPr>
          <a:xfrm>
            <a:off x="3214647" y="1578679"/>
            <a:ext cx="50006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Rechte verbindingslijn met pijl 72"/>
          <p:cNvCxnSpPr>
            <a:stCxn id="54" idx="3"/>
            <a:endCxn id="57" idx="1"/>
          </p:cNvCxnSpPr>
          <p:nvPr/>
        </p:nvCxnSpPr>
        <p:spPr>
          <a:xfrm>
            <a:off x="3214647" y="2293059"/>
            <a:ext cx="50006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Rechte verbindingslijn met pijl 75"/>
          <p:cNvCxnSpPr>
            <a:stCxn id="66" idx="3"/>
            <a:endCxn id="67" idx="1"/>
          </p:cNvCxnSpPr>
          <p:nvPr/>
        </p:nvCxnSpPr>
        <p:spPr>
          <a:xfrm>
            <a:off x="3214647" y="3078877"/>
            <a:ext cx="50006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Rechte verbindingslijn met pijl 78"/>
          <p:cNvCxnSpPr>
            <a:stCxn id="55" idx="3"/>
            <a:endCxn id="51" idx="1"/>
          </p:cNvCxnSpPr>
          <p:nvPr/>
        </p:nvCxnSpPr>
        <p:spPr>
          <a:xfrm>
            <a:off x="6286481" y="864299"/>
            <a:ext cx="500066" cy="11072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Rechte verbindingslijn met pijl 81"/>
          <p:cNvCxnSpPr>
            <a:stCxn id="56" idx="3"/>
            <a:endCxn id="51" idx="1"/>
          </p:cNvCxnSpPr>
          <p:nvPr/>
        </p:nvCxnSpPr>
        <p:spPr>
          <a:xfrm>
            <a:off x="6286481" y="1578679"/>
            <a:ext cx="500066" cy="3929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Rechte verbindingslijn met pijl 84"/>
          <p:cNvCxnSpPr>
            <a:stCxn id="57" idx="3"/>
            <a:endCxn id="51" idx="1"/>
          </p:cNvCxnSpPr>
          <p:nvPr/>
        </p:nvCxnSpPr>
        <p:spPr>
          <a:xfrm flipV="1">
            <a:off x="6286481" y="1971588"/>
            <a:ext cx="500066" cy="3214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Rechte verbindingslijn met pijl 87"/>
          <p:cNvCxnSpPr>
            <a:stCxn id="67" idx="3"/>
            <a:endCxn id="51" idx="1"/>
          </p:cNvCxnSpPr>
          <p:nvPr/>
        </p:nvCxnSpPr>
        <p:spPr>
          <a:xfrm flipV="1">
            <a:off x="6286481" y="1971588"/>
            <a:ext cx="500066" cy="11072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hoek 90"/>
          <p:cNvSpPr/>
          <p:nvPr/>
        </p:nvSpPr>
        <p:spPr>
          <a:xfrm>
            <a:off x="720205" y="7201000"/>
            <a:ext cx="2571768" cy="64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>
                <a:solidFill>
                  <a:schemeClr val="tx1"/>
                </a:solidFill>
              </a:rPr>
              <a:t>DrawGouraudPolygon</a:t>
            </a:r>
            <a:endParaRPr lang="nl-NL" sz="1200" dirty="0">
              <a:solidFill>
                <a:schemeClr val="tx1"/>
              </a:solidFill>
            </a:endParaRPr>
          </a:p>
        </p:txBody>
      </p:sp>
      <p:sp>
        <p:nvSpPr>
          <p:cNvPr id="92" name="Rechthoek 91"/>
          <p:cNvSpPr/>
          <p:nvPr/>
        </p:nvSpPr>
        <p:spPr>
          <a:xfrm>
            <a:off x="720205" y="7921080"/>
            <a:ext cx="2571768" cy="64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>
                <a:solidFill>
                  <a:schemeClr val="tx1"/>
                </a:solidFill>
              </a:rPr>
              <a:t>DrawTile</a:t>
            </a:r>
            <a:endParaRPr lang="nl-NL" sz="1200" dirty="0">
              <a:solidFill>
                <a:schemeClr val="tx1"/>
              </a:solidFill>
            </a:endParaRPr>
          </a:p>
        </p:txBody>
      </p:sp>
      <p:sp>
        <p:nvSpPr>
          <p:cNvPr id="93" name="Rechthoek 92"/>
          <p:cNvSpPr/>
          <p:nvPr/>
        </p:nvSpPr>
        <p:spPr>
          <a:xfrm>
            <a:off x="3816549" y="7201000"/>
            <a:ext cx="2571768" cy="64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>
                <a:solidFill>
                  <a:schemeClr val="tx1"/>
                </a:solidFill>
              </a:rPr>
              <a:t>Shader</a:t>
            </a:r>
            <a:r>
              <a:rPr lang="nl-NL" sz="1200" dirty="0" smtClean="0">
                <a:solidFill>
                  <a:schemeClr val="tx1"/>
                </a:solidFill>
              </a:rPr>
              <a:t>_</a:t>
            </a:r>
            <a:r>
              <a:rPr lang="nl-NL" sz="1200" dirty="0" err="1" smtClean="0">
                <a:solidFill>
                  <a:schemeClr val="tx1"/>
                </a:solidFill>
              </a:rPr>
              <a:t>GouraudPolygon</a:t>
            </a:r>
            <a:endParaRPr lang="nl-NL" sz="1200" dirty="0" smtClean="0">
              <a:solidFill>
                <a:schemeClr val="tx1"/>
              </a:solidFill>
            </a:endParaRPr>
          </a:p>
          <a:p>
            <a:pPr algn="ctr"/>
            <a:r>
              <a:rPr lang="nl-NL" sz="1200" dirty="0" smtClean="0">
                <a:solidFill>
                  <a:schemeClr val="tx1"/>
                </a:solidFill>
              </a:rPr>
              <a:t>(DX </a:t>
            </a:r>
            <a:r>
              <a:rPr lang="nl-NL" sz="1200" dirty="0" err="1" smtClean="0">
                <a:solidFill>
                  <a:schemeClr val="tx1"/>
                </a:solidFill>
              </a:rPr>
              <a:t>security</a:t>
            </a:r>
            <a:r>
              <a:rPr lang="nl-NL" sz="1200" dirty="0" smtClean="0">
                <a:solidFill>
                  <a:schemeClr val="tx1"/>
                </a:solidFill>
              </a:rPr>
              <a:t> </a:t>
            </a:r>
            <a:r>
              <a:rPr lang="nl-NL" sz="1200" dirty="0" err="1" smtClean="0">
                <a:solidFill>
                  <a:schemeClr val="tx1"/>
                </a:solidFill>
              </a:rPr>
              <a:t>cams</a:t>
            </a:r>
            <a:r>
              <a:rPr lang="nl-NL" sz="1200" dirty="0" smtClean="0">
                <a:solidFill>
                  <a:schemeClr val="tx1"/>
                </a:solidFill>
              </a:rPr>
              <a:t>, Rune menu)</a:t>
            </a:r>
            <a:endParaRPr lang="nl-NL" sz="1200" dirty="0">
              <a:solidFill>
                <a:schemeClr val="tx1"/>
              </a:solidFill>
            </a:endParaRPr>
          </a:p>
        </p:txBody>
      </p:sp>
      <p:sp>
        <p:nvSpPr>
          <p:cNvPr id="94" name="Rechthoek 93"/>
          <p:cNvSpPr/>
          <p:nvPr/>
        </p:nvSpPr>
        <p:spPr>
          <a:xfrm>
            <a:off x="3816549" y="7921080"/>
            <a:ext cx="2571768" cy="64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>
                <a:solidFill>
                  <a:schemeClr val="tx1"/>
                </a:solidFill>
              </a:rPr>
              <a:t>Shader</a:t>
            </a:r>
            <a:r>
              <a:rPr lang="nl-NL" sz="1200" dirty="0" smtClean="0">
                <a:solidFill>
                  <a:schemeClr val="tx1"/>
                </a:solidFill>
              </a:rPr>
              <a:t>_</a:t>
            </a:r>
            <a:r>
              <a:rPr lang="nl-NL" sz="1200" dirty="0" err="1" smtClean="0">
                <a:solidFill>
                  <a:schemeClr val="tx1"/>
                </a:solidFill>
              </a:rPr>
              <a:t>Tile</a:t>
            </a:r>
            <a:endParaRPr lang="nl-NL" sz="1200" dirty="0" smtClean="0">
              <a:solidFill>
                <a:schemeClr val="tx1"/>
              </a:solidFill>
            </a:endParaRPr>
          </a:p>
          <a:p>
            <a:pPr algn="ctr"/>
            <a:r>
              <a:rPr lang="nl-NL" sz="1200" dirty="0" smtClean="0">
                <a:solidFill>
                  <a:schemeClr val="tx1"/>
                </a:solidFill>
              </a:rPr>
              <a:t>(HUD </a:t>
            </a:r>
            <a:r>
              <a:rPr lang="nl-NL" sz="1200" dirty="0" err="1" smtClean="0">
                <a:solidFill>
                  <a:schemeClr val="tx1"/>
                </a:solidFill>
              </a:rPr>
              <a:t>elements</a:t>
            </a:r>
            <a:r>
              <a:rPr lang="nl-NL" sz="1200" dirty="0" smtClean="0">
                <a:solidFill>
                  <a:schemeClr val="tx1"/>
                </a:solidFill>
              </a:rPr>
              <a:t>)</a:t>
            </a:r>
            <a:endParaRPr lang="nl-NL" sz="1200" dirty="0">
              <a:solidFill>
                <a:schemeClr val="tx1"/>
              </a:solidFill>
            </a:endParaRPr>
          </a:p>
        </p:txBody>
      </p:sp>
      <p:cxnSp>
        <p:nvCxnSpPr>
          <p:cNvPr id="95" name="Rechte verbindingslijn met pijl 94"/>
          <p:cNvCxnSpPr>
            <a:stCxn id="59" idx="3"/>
            <a:endCxn id="65" idx="1"/>
          </p:cNvCxnSpPr>
          <p:nvPr/>
        </p:nvCxnSpPr>
        <p:spPr>
          <a:xfrm>
            <a:off x="6388317" y="5109348"/>
            <a:ext cx="612544" cy="3984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Rechte verbindingslijn met pijl 97"/>
          <p:cNvCxnSpPr>
            <a:stCxn id="60" idx="3"/>
            <a:endCxn id="65" idx="1"/>
          </p:cNvCxnSpPr>
          <p:nvPr/>
        </p:nvCxnSpPr>
        <p:spPr>
          <a:xfrm flipV="1">
            <a:off x="6388317" y="5507769"/>
            <a:ext cx="612544" cy="5025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Rechte verbindingslijn met pijl 100"/>
          <p:cNvCxnSpPr>
            <a:stCxn id="91" idx="3"/>
            <a:endCxn id="93" idx="1"/>
          </p:cNvCxnSpPr>
          <p:nvPr/>
        </p:nvCxnSpPr>
        <p:spPr>
          <a:xfrm>
            <a:off x="3291973" y="7522471"/>
            <a:ext cx="52457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Rechte verbindingslijn met pijl 103"/>
          <p:cNvCxnSpPr>
            <a:stCxn id="92" idx="3"/>
            <a:endCxn id="94" idx="1"/>
          </p:cNvCxnSpPr>
          <p:nvPr/>
        </p:nvCxnSpPr>
        <p:spPr>
          <a:xfrm>
            <a:off x="3291973" y="8242551"/>
            <a:ext cx="52457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Rechte verbindingslijn met pijl 106"/>
          <p:cNvCxnSpPr>
            <a:stCxn id="93" idx="3"/>
            <a:endCxn id="64" idx="1"/>
          </p:cNvCxnSpPr>
          <p:nvPr/>
        </p:nvCxnSpPr>
        <p:spPr>
          <a:xfrm flipV="1">
            <a:off x="6388317" y="7150843"/>
            <a:ext cx="612544" cy="3716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Rechte verbindingslijn met pijl 109"/>
          <p:cNvCxnSpPr>
            <a:stCxn id="94" idx="3"/>
            <a:endCxn id="64" idx="1"/>
          </p:cNvCxnSpPr>
          <p:nvPr/>
        </p:nvCxnSpPr>
        <p:spPr>
          <a:xfrm flipV="1">
            <a:off x="6388317" y="7150843"/>
            <a:ext cx="612544" cy="10917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hthoek 112"/>
          <p:cNvSpPr/>
          <p:nvPr/>
        </p:nvSpPr>
        <p:spPr>
          <a:xfrm>
            <a:off x="6959251" y="9001200"/>
            <a:ext cx="2571768" cy="857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>
                <a:solidFill>
                  <a:schemeClr val="tx1"/>
                </a:solidFill>
              </a:rPr>
              <a:t>Shader</a:t>
            </a:r>
            <a:r>
              <a:rPr lang="nl-NL" sz="1200" dirty="0" smtClean="0">
                <a:solidFill>
                  <a:schemeClr val="tx1"/>
                </a:solidFill>
              </a:rPr>
              <a:t>_</a:t>
            </a:r>
            <a:r>
              <a:rPr lang="nl-NL" sz="1200" dirty="0" err="1" smtClean="0">
                <a:solidFill>
                  <a:schemeClr val="tx1"/>
                </a:solidFill>
              </a:rPr>
              <a:t>Postprocess</a:t>
            </a:r>
            <a:endParaRPr lang="nl-NL" sz="1200" dirty="0">
              <a:solidFill>
                <a:schemeClr val="tx1"/>
              </a:solidFill>
            </a:endParaRPr>
          </a:p>
        </p:txBody>
      </p:sp>
      <p:cxnSp>
        <p:nvCxnSpPr>
          <p:cNvPr id="114" name="Rechte verbindingslijn met pijl 113"/>
          <p:cNvCxnSpPr>
            <a:stCxn id="61" idx="3"/>
            <a:endCxn id="113" idx="1"/>
          </p:cNvCxnSpPr>
          <p:nvPr/>
        </p:nvCxnSpPr>
        <p:spPr>
          <a:xfrm>
            <a:off x="6316309" y="9429828"/>
            <a:ext cx="64294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kstvak 117"/>
          <p:cNvSpPr txBox="1"/>
          <p:nvPr/>
        </p:nvSpPr>
        <p:spPr>
          <a:xfrm>
            <a:off x="1357259" y="0"/>
            <a:ext cx="1714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err="1" smtClean="0"/>
              <a:t>Function</a:t>
            </a:r>
            <a:r>
              <a:rPr lang="nl-NL" sz="1200" dirty="0" smtClean="0"/>
              <a:t> </a:t>
            </a:r>
            <a:r>
              <a:rPr lang="nl-NL" sz="1200" dirty="0" err="1" smtClean="0"/>
              <a:t>call</a:t>
            </a:r>
            <a:endParaRPr lang="nl-NL" sz="1200" dirty="0"/>
          </a:p>
        </p:txBody>
      </p:sp>
      <p:sp>
        <p:nvSpPr>
          <p:cNvPr id="119" name="Tekstvak 118"/>
          <p:cNvSpPr txBox="1"/>
          <p:nvPr/>
        </p:nvSpPr>
        <p:spPr>
          <a:xfrm>
            <a:off x="4571969" y="0"/>
            <a:ext cx="1714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err="1" smtClean="0"/>
              <a:t>Shader</a:t>
            </a:r>
            <a:endParaRPr lang="nl-NL" sz="1200" dirty="0"/>
          </a:p>
        </p:txBody>
      </p:sp>
      <p:sp>
        <p:nvSpPr>
          <p:cNvPr id="120" name="Tekstvak 119"/>
          <p:cNvSpPr txBox="1"/>
          <p:nvPr/>
        </p:nvSpPr>
        <p:spPr>
          <a:xfrm>
            <a:off x="7215175" y="0"/>
            <a:ext cx="1714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err="1" smtClean="0"/>
              <a:t>Shader</a:t>
            </a:r>
            <a:r>
              <a:rPr lang="nl-NL" sz="1200" dirty="0" smtClean="0"/>
              <a:t> </a:t>
            </a:r>
            <a:r>
              <a:rPr lang="nl-NL" sz="1200" dirty="0" err="1" smtClean="0"/>
              <a:t>superclass</a:t>
            </a:r>
            <a:endParaRPr lang="nl-NL" sz="1200" dirty="0"/>
          </a:p>
        </p:txBody>
      </p:sp>
      <p:sp>
        <p:nvSpPr>
          <p:cNvPr id="89" name="Rechthoek 88"/>
          <p:cNvSpPr/>
          <p:nvPr/>
        </p:nvSpPr>
        <p:spPr>
          <a:xfrm>
            <a:off x="744715" y="6480920"/>
            <a:ext cx="2571768" cy="64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>
                <a:solidFill>
                  <a:schemeClr val="tx1"/>
                </a:solidFill>
              </a:rPr>
              <a:t>DrawComplexSurface</a:t>
            </a:r>
            <a:endParaRPr lang="nl-NL" sz="1200" dirty="0">
              <a:solidFill>
                <a:schemeClr val="tx1"/>
              </a:solidFill>
            </a:endParaRPr>
          </a:p>
        </p:txBody>
      </p:sp>
      <p:sp>
        <p:nvSpPr>
          <p:cNvPr id="90" name="Rechthoek 89"/>
          <p:cNvSpPr/>
          <p:nvPr/>
        </p:nvSpPr>
        <p:spPr>
          <a:xfrm>
            <a:off x="3816549" y="6480920"/>
            <a:ext cx="2571768" cy="64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>
                <a:solidFill>
                  <a:schemeClr val="tx1"/>
                </a:solidFill>
              </a:rPr>
              <a:t>Shader</a:t>
            </a:r>
            <a:r>
              <a:rPr lang="nl-NL" sz="1200" dirty="0" smtClean="0">
                <a:solidFill>
                  <a:schemeClr val="tx1"/>
                </a:solidFill>
              </a:rPr>
              <a:t>_</a:t>
            </a:r>
            <a:r>
              <a:rPr lang="nl-NL" sz="1200" dirty="0" err="1" smtClean="0">
                <a:solidFill>
                  <a:schemeClr val="tx1"/>
                </a:solidFill>
              </a:rPr>
              <a:t>ComplexSurface</a:t>
            </a:r>
            <a:endParaRPr lang="nl-NL" sz="1200" dirty="0" smtClean="0">
              <a:solidFill>
                <a:schemeClr val="tx1"/>
              </a:solidFill>
            </a:endParaRPr>
          </a:p>
          <a:p>
            <a:pPr algn="ctr"/>
            <a:r>
              <a:rPr lang="nl-NL" sz="1200" dirty="0" smtClean="0">
                <a:solidFill>
                  <a:schemeClr val="tx1"/>
                </a:solidFill>
              </a:rPr>
              <a:t>(DX </a:t>
            </a:r>
            <a:r>
              <a:rPr lang="nl-NL" sz="1200" dirty="0" err="1" smtClean="0">
                <a:solidFill>
                  <a:schemeClr val="tx1"/>
                </a:solidFill>
              </a:rPr>
              <a:t>security</a:t>
            </a:r>
            <a:r>
              <a:rPr lang="nl-NL" sz="1200" dirty="0" smtClean="0">
                <a:solidFill>
                  <a:schemeClr val="tx1"/>
                </a:solidFill>
              </a:rPr>
              <a:t> </a:t>
            </a:r>
            <a:r>
              <a:rPr lang="nl-NL" sz="1200" dirty="0" err="1" smtClean="0">
                <a:solidFill>
                  <a:schemeClr val="tx1"/>
                </a:solidFill>
              </a:rPr>
              <a:t>cams</a:t>
            </a:r>
            <a:r>
              <a:rPr lang="nl-NL" sz="1200" dirty="0" smtClean="0">
                <a:solidFill>
                  <a:schemeClr val="tx1"/>
                </a:solidFill>
              </a:rPr>
              <a:t>)</a:t>
            </a:r>
            <a:endParaRPr lang="nl-NL" sz="1200" dirty="0">
              <a:solidFill>
                <a:schemeClr val="tx1"/>
              </a:solidFill>
            </a:endParaRPr>
          </a:p>
        </p:txBody>
      </p:sp>
      <p:cxnSp>
        <p:nvCxnSpPr>
          <p:cNvPr id="96" name="Rechte verbindingslijn met pijl 95"/>
          <p:cNvCxnSpPr>
            <a:stCxn id="89" idx="3"/>
            <a:endCxn id="90" idx="1"/>
          </p:cNvCxnSpPr>
          <p:nvPr/>
        </p:nvCxnSpPr>
        <p:spPr>
          <a:xfrm>
            <a:off x="3316483" y="6802391"/>
            <a:ext cx="50006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Rechte verbindingslijn met pijl 114"/>
          <p:cNvCxnSpPr>
            <a:stCxn id="90" idx="3"/>
            <a:endCxn id="64" idx="1"/>
          </p:cNvCxnSpPr>
          <p:nvPr/>
        </p:nvCxnSpPr>
        <p:spPr>
          <a:xfrm>
            <a:off x="6388317" y="6802391"/>
            <a:ext cx="612544" cy="3484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121</Words>
  <Application>Microsoft Office PowerPoint</Application>
  <PresentationFormat>Aangepast</PresentationFormat>
  <Paragraphs>39</Paragraphs>
  <Slides>1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2" baseType="lpstr">
      <vt:lpstr>Office-thema</vt:lpstr>
      <vt:lpstr>Dia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Marijn Kentie</dc:creator>
  <cp:lastModifiedBy>Marijn Kentie</cp:lastModifiedBy>
  <cp:revision>5</cp:revision>
  <dcterms:created xsi:type="dcterms:W3CDTF">2010-06-08T08:10:34Z</dcterms:created>
  <dcterms:modified xsi:type="dcterms:W3CDTF">2010-06-13T19:58:07Z</dcterms:modified>
</cp:coreProperties>
</file>