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F1549B-59DA-4AC2-9F9F-24F9C34C812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F4ABFE-429F-4CFE-BB01-05D56FCEEA4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Turkish Airline Safety Analysis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sz="2200" dirty="0" smtClean="0">
                <a:latin typeface="Calibri" pitchFamily="34" charset="0"/>
                <a:cs typeface="Calibri" pitchFamily="34" charset="0"/>
              </a:rPr>
              <a:t>Executive Summary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Anthony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LaRosa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12" y="304800"/>
            <a:ext cx="89663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Fatalities 1985-1999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Below it can be seen that airline travel as a whole, and especially Turkish Airlines has demonstrated a high degree of safety.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305800" cy="48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Fatalities 2000-2014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Below it can be seen not only was it a safe form of travel previously, but is increasing in its safety over time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05800" cy="482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Incidents by Airline and Time Period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Transforming the data we can visualize the discussion from the previous slides to clearly see that the fatalities have been reduced and airlines are becoming more safe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610600" cy="479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Fatalities by Airline and Time Period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It can be seen that the fatalities follow a similar trend as the incidents and the Airlines have a remarkable level of safety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828800"/>
            <a:ext cx="8839200" cy="435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Sum of Available Seat Km by Airline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Below it can be seen that Turkish Airlines has a high-level of safety while having seats filled. Turkish Airlines does not have an excessive amount of open seat kilometers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349" y="1752600"/>
            <a:ext cx="82806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Leading Cause of Death 1999 - 2013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If we review the leading cause of death from 1999-2013, it can be seen that there are far more likely causes of fatality than airline transportation.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441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</TotalTime>
  <Words>192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Turkish Airline Safety Analysis Executive Summary</vt:lpstr>
      <vt:lpstr>Fatalities 1985-1999</vt:lpstr>
      <vt:lpstr>Fatalities 2000-2014</vt:lpstr>
      <vt:lpstr>Incidents by Airline and Time Period</vt:lpstr>
      <vt:lpstr>Fatalities by Airline and Time Period</vt:lpstr>
      <vt:lpstr>Sum of Available Seat Km by Airline</vt:lpstr>
      <vt:lpstr>Leading Cause of Death 1999 - 2013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Summary</dc:title>
  <dc:creator>Anthony</dc:creator>
  <cp:lastModifiedBy>Anthony</cp:lastModifiedBy>
  <cp:revision>15</cp:revision>
  <dcterms:created xsi:type="dcterms:W3CDTF">2021-01-24T18:19:36Z</dcterms:created>
  <dcterms:modified xsi:type="dcterms:W3CDTF">2021-01-24T20:05:15Z</dcterms:modified>
</cp:coreProperties>
</file>