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F1549B-59DA-4AC2-9F9F-24F9C34C8120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F4ABFE-429F-4CFE-BB01-05D56FCEE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It’s Safe to Fly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sz="2200" dirty="0" smtClean="0">
                <a:latin typeface="Calibri" pitchFamily="34" charset="0"/>
                <a:cs typeface="Calibri" pitchFamily="34" charset="0"/>
              </a:rPr>
              <a:t>Airline Safety Analysis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Anthony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LaRosa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612" y="304800"/>
            <a:ext cx="89663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~PP3193.WAV">
            <a:hlinkClick r:id="" action="ppaction://media"/>
          </p:cNvPr>
          <p:cNvPicPr>
            <a:picLocks noRot="1" noChangeAspect="1"/>
          </p:cNvPicPr>
          <p:nvPr>
            <a:wavAudioFile r:embed="rId1" name="~PP3193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7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Calibri" pitchFamily="34" charset="0"/>
                <a:cs typeface="Calibri" pitchFamily="34" charset="0"/>
              </a:rPr>
              <a:t>Dashboard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143000"/>
            <a:ext cx="3940066" cy="508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~PP1263.WAV">
            <a:hlinkClick r:id="" action="ppaction://media"/>
          </p:cNvPr>
          <p:cNvPicPr>
            <a:picLocks noRot="1" noChangeAspect="1"/>
          </p:cNvPicPr>
          <p:nvPr>
            <a:wavAudioFile r:embed="rId1" name="~PP1263.WAV"/>
          </p:nvPr>
        </p:nvPicPr>
        <p:blipFill>
          <a:blip r:embed="rId4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22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118</TotalTime>
  <Words>7</Words>
  <Application>Microsoft Office PowerPoint</Application>
  <PresentationFormat>On-screen Show (4:3)</PresentationFormat>
  <Paragraphs>3</Paragraphs>
  <Slides>2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Origin</vt:lpstr>
      <vt:lpstr>It’s Safe to Fly Airline Safety Analysis</vt:lpstr>
      <vt:lpstr>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Summary</dc:title>
  <dc:creator>Anthony</dc:creator>
  <cp:lastModifiedBy>Anthony</cp:lastModifiedBy>
  <cp:revision>17</cp:revision>
  <dcterms:created xsi:type="dcterms:W3CDTF">2021-01-24T18:19:36Z</dcterms:created>
  <dcterms:modified xsi:type="dcterms:W3CDTF">2021-03-06T16:37:59Z</dcterms:modified>
</cp:coreProperties>
</file>