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</TotalTime>
  <Words>50</Words>
  <Application>Microsoft Macintosh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Wisp</vt:lpstr>
      <vt:lpstr>    Book Store</vt:lpstr>
      <vt:lpstr>Technologies Used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Book Store</dc:title>
  <dc:creator>Gaurang Ratnaparkhi</dc:creator>
  <cp:lastModifiedBy>Gaurang Ratnaparkhi</cp:lastModifiedBy>
  <cp:revision>1</cp:revision>
  <dcterms:created xsi:type="dcterms:W3CDTF">2017-04-09T14:25:41Z</dcterms:created>
  <dcterms:modified xsi:type="dcterms:W3CDTF">2017-04-09T14:33:08Z</dcterms:modified>
</cp:coreProperties>
</file>