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77C8B98-7D32-48C6-B2E2-1EF2CD16DCB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558D836-9C72-463D-B974-29C0E3B6F7B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01797AA-2E6B-4FAD-8FD5-C1CA7489531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7BEF8BD-E627-4235-96CB-52DD09445FA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2D68E58-610C-4ED6-B692-5F869BF06A0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135EB58-6509-4840-9F71-C88B0C16B7D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7657FE7-AF4A-4767-83DF-6CDB782AEBA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6D9AE46-18FF-46E0-AF57-C2F0BBAA380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709A0A6-FDDD-473C-BD94-293BE0F23DC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411BC1D-6DDC-444B-9749-7B0AD14BA23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52C257D-3DD4-497D-827C-BD8FC45DE3A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EF3E6F-1541-4822-A26F-0FB5796A809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AC34AC3-B9FF-4EAC-A4ED-496446BDE80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9C6C6E5-28F8-4767-95B4-808BD624290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ADF744D-CB12-4B0F-A480-B37F6D32A91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E4FE08C-16BE-4E23-BB92-123838C8B35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0B531F6-27B9-42DA-B6C0-205D7A842F6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D12FE27-6403-494A-A535-CF90E4455DC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751479E-EE20-4B69-938A-F944B0F8D6E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03DB57B-F6F0-4DCA-9E77-CF7C5EFAE73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F108B81-7CE0-4146-9EAC-6FA32FC2A04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BD01D37-DFF5-4897-AF30-408DB1C3F96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F0D3BED-5523-480D-91C5-89B6EBDC10A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5A36BFC-1F95-4F72-916F-F81099D6487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90225EA-A8CC-4436-92EE-27B3C30BB84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D1EB950-7F40-42E3-90F7-0AC2CB864C4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3B4AB67-B03D-4DB4-9FE2-339104CF15F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59F702E-F5DE-4B9A-B01A-9DE5143D2E9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C639EF2-6BC2-4F7A-B994-6E3D050B9CE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04B342D-B55A-4CC1-BCB3-6940B194F69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BFA8F26-056E-4F3B-940D-83EA3062715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43AE5F5-3C7F-4316-A63D-498925D8CFF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B032489-FB2D-4ABC-B19F-FF065ED9882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7F4B981-C01F-4697-9B23-54870D5AC2D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E6903AA-0631-451D-AA63-5D4CABF5292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733B84E-C4BF-4B53-B4FC-C37A64CE881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30EE3F9-C928-49D1-93DA-08944EAF47E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C9EA5FE-75CA-42DE-9497-EA6F855B03A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88D56C1-5C4E-463E-9666-1511A4B6CA9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4146AF5-5D55-4FF4-813C-848DF859A5C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13799E7-D1CD-4CD0-9811-AA915D20F13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A4790A3-C966-44EB-9009-9FA2A466C27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98E840C-028A-4C3C-A117-9135CA3EEC4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1F3C2B6-8882-4936-8920-A5DD07F6E53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BC4E666-3BF2-45AD-A2E4-F2859DF2C5A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BB0261E-7CB3-4C17-B5CF-DA973D825F6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2793E11-B91E-4A52-BE2B-921E318B3E2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04FD0C-7D74-4F77-8EE6-770EFF7DF13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15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buNone/>
            </a:pPr>
            <a:fld id="{AAD88DB7-E098-410C-8385-E71A902AF3C8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Click to edit the title text format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Arial"/>
              </a:defRPr>
            </a:lvl1pPr>
          </a:lstStyle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buNone/>
            </a:pPr>
            <a:fld id="{B8E12A54-EE89-4B1E-BE1B-DE9989642157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15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7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 idx="8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 idx="9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buNone/>
            </a:pPr>
            <a:fld id="{D4A42399-52F2-4888-ABDD-3A836D7E80E9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Click to edit the title text format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Arial"/>
              </a:defRPr>
            </a:lvl1pPr>
          </a:lstStyle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buNone/>
            </a:pPr>
            <a:fld id="{F9531784-DE69-4194-AA77-B8C1F26B59B1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Ubuntu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Ubuntu Linux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Ubuntu Linux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Ubuntu (/ʊˈbʊntuː/ (listen) uu-BUUN-too)[7] is a Linux distribution based on Debian and composed mostly of free and open-source software.[8][9][10] Ubuntu is officially released in three editions: Desktop,[11] Server,[12] and Core[13] for Internet of things devices[14] and robots.[15][16] All the editions can run on the computer alone, or in a virtual machine.[17] Ubuntu is a popular operating system for cloud computing, with support for OpenStack.[18] Ubuntu's default desktop has been GNOME since version 17.10.[19]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816120" y="2716200"/>
            <a:ext cx="837720" cy="294840"/>
          </a:xfrm>
          <a:prstGeom prst="rect">
            <a:avLst/>
          </a:prstGeom>
          <a:ln w="18000">
            <a:noFill/>
          </a:ln>
        </p:spPr>
      </p:pic>
      <p:pic>
        <p:nvPicPr>
          <p:cNvPr id="169" name="" descr=""/>
          <p:cNvPicPr/>
          <p:nvPr/>
        </p:nvPicPr>
        <p:blipFill>
          <a:blip r:embed="rId2"/>
          <a:stretch/>
        </p:blipFill>
        <p:spPr>
          <a:xfrm>
            <a:off x="2270160" y="1091520"/>
            <a:ext cx="6188040" cy="34804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LibreOffice/7.3.6.2$Linux_X86_64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2022-09-29T11:19:20Z</dcterms:created>
  <dc:creator/>
  <dc:description/>
  <dc:language>en-US</dc:language>
  <cp:lastModifiedBy/>
  <dcterms:modified xsi:type="dcterms:W3CDTF">2022-09-29T11:22:03Z</dcterms:modified>
  <cp:revision>2</cp:revision>
  <dc:subject/>
  <dc:title>Blueprint Plans</dc:title>
</cp:coreProperties>
</file>