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E4C1F8-3246-4E20-A1DC-309C856A3E3B}" v="16" dt="2023-03-15T22:46:30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4A4B-F17D-4F8D-B2E8-86163368CDB4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FDDD-C146-4421-B696-8ACF8FFC5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05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4A4B-F17D-4F8D-B2E8-86163368CDB4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FDDD-C146-4421-B696-8ACF8FFC5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5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4A4B-F17D-4F8D-B2E8-86163368CDB4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FDDD-C146-4421-B696-8ACF8FFC5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7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4A4B-F17D-4F8D-B2E8-86163368CDB4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FDDD-C146-4421-B696-8ACF8FFC5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61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4A4B-F17D-4F8D-B2E8-86163368CDB4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FDDD-C146-4421-B696-8ACF8FFC5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63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4A4B-F17D-4F8D-B2E8-86163368CDB4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FDDD-C146-4421-B696-8ACF8FFC5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67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4A4B-F17D-4F8D-B2E8-86163368CDB4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FDDD-C146-4421-B696-8ACF8FFC5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85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4A4B-F17D-4F8D-B2E8-86163368CDB4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FDDD-C146-4421-B696-8ACF8FFC5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56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4A4B-F17D-4F8D-B2E8-86163368CDB4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FDDD-C146-4421-B696-8ACF8FFC5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18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4A4B-F17D-4F8D-B2E8-86163368CDB4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FDDD-C146-4421-B696-8ACF8FFC5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89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4A4B-F17D-4F8D-B2E8-86163368CDB4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FDDD-C146-4421-B696-8ACF8FFC5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43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84A4B-F17D-4F8D-B2E8-86163368CDB4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BFDDD-C146-4421-B696-8ACF8FFC5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15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components/rendering?view=aspnetcore-7.0#when-to-call-statehaschange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82F0-4F12-B61F-EEC1-272C88EDB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105402" cy="6858000"/>
          </a:xfrm>
        </p:spPr>
        <p:txBody>
          <a:bodyPr anchor="ctr"/>
          <a:lstStyle/>
          <a:p>
            <a:r>
              <a:rPr lang="en-GB" dirty="0" err="1"/>
              <a:t>Blazor</a:t>
            </a:r>
            <a:endParaRPr lang="en-GB" dirty="0"/>
          </a:p>
        </p:txBody>
      </p:sp>
      <p:pic>
        <p:nvPicPr>
          <p:cNvPr id="1026" name="Picture 2" descr="Blazor now in official preview! - .NET Blog">
            <a:extLst>
              <a:ext uri="{FF2B5EF4-FFF2-40B4-BE49-F238E27FC236}">
                <a16:creationId xmlns:a16="http://schemas.microsoft.com/office/drawing/2014/main" id="{B2D9F078-6A02-9192-84C5-0D811074D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2" y="80963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80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845C-CC99-021C-787E-732B625E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GB" b="1" dirty="0"/>
              <a:t>WASM (WebAssembly)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EE056-0D94-B3BD-5D6E-DBB18AE2F1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Native C# in browser</a:t>
            </a:r>
          </a:p>
          <a:p>
            <a:endParaRPr lang="en-GB" dirty="0"/>
          </a:p>
          <a:p>
            <a:r>
              <a:rPr lang="en-GB" dirty="0"/>
              <a:t>Slow start-up (splash screen)</a:t>
            </a:r>
          </a:p>
          <a:p>
            <a:endParaRPr lang="en-GB" dirty="0"/>
          </a:p>
          <a:p>
            <a:r>
              <a:rPr lang="en-GB" dirty="0"/>
              <a:t>Can build as PWA</a:t>
            </a:r>
          </a:p>
          <a:p>
            <a:pPr lvl="1"/>
            <a:r>
              <a:rPr lang="en-GB" dirty="0"/>
              <a:t>Run offline</a:t>
            </a:r>
          </a:p>
          <a:p>
            <a:pPr lvl="1"/>
            <a:r>
              <a:rPr lang="en-GB" dirty="0"/>
              <a:t>Can install through app stores</a:t>
            </a:r>
          </a:p>
          <a:p>
            <a:pPr lvl="1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4B00BC-18B9-3703-B76C-AFDDF6EA00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Use SignalR to stream updates</a:t>
            </a:r>
          </a:p>
          <a:p>
            <a:endParaRPr lang="en-GB" dirty="0"/>
          </a:p>
          <a:p>
            <a:r>
              <a:rPr lang="en-GB" dirty="0"/>
              <a:t>High(er) latency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29F2F8-F1DB-09BF-3AB5-3CA9BD42EE4B}"/>
              </a:ext>
            </a:extLst>
          </p:cNvPr>
          <p:cNvSpPr txBox="1">
            <a:spLocks/>
          </p:cNvSpPr>
          <p:nvPr/>
        </p:nvSpPr>
        <p:spPr>
          <a:xfrm>
            <a:off x="6172200" y="391583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45428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67D0-2BB6-3358-91ED-E94BCF9A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Blank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B1F5-E47F-E107-D012-F344B13EB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  <a:p>
            <a:endParaRPr lang="en-GB" dirty="0"/>
          </a:p>
          <a:p>
            <a:r>
              <a:rPr lang="en-GB" dirty="0" err="1"/>
              <a:t>App.razor</a:t>
            </a:r>
            <a:r>
              <a:rPr lang="en-GB" dirty="0"/>
              <a:t> &gt; </a:t>
            </a:r>
            <a:r>
              <a:rPr lang="en-GB" dirty="0" err="1"/>
              <a:t>MainLayout.razor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13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F60E-2B46-DB49-5DDF-A1E1E139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6F069-CA6F-4523-F703-CA6C514F7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@page routing</a:t>
            </a:r>
          </a:p>
          <a:p>
            <a:r>
              <a:rPr lang="en-GB" dirty="0"/>
              <a:t>&lt;</a:t>
            </a:r>
            <a:r>
              <a:rPr lang="en-GB" dirty="0" err="1"/>
              <a:t>PageTitle</a:t>
            </a:r>
            <a:r>
              <a:rPr lang="en-GB" dirty="0"/>
              <a:t>&gt;</a:t>
            </a:r>
          </a:p>
          <a:p>
            <a:r>
              <a:rPr lang="en-GB" dirty="0"/>
              <a:t>&lt;</a:t>
            </a:r>
            <a:r>
              <a:rPr lang="en-GB" dirty="0" err="1"/>
              <a:t>HeadContent</a:t>
            </a:r>
            <a:r>
              <a:rPr lang="en-GB" dirty="0"/>
              <a:t>&gt;</a:t>
            </a:r>
          </a:p>
          <a:p>
            <a:pPr lvl="1"/>
            <a:r>
              <a:rPr lang="en-GB" dirty="0"/>
              <a:t>&lt;</a:t>
            </a:r>
            <a:r>
              <a:rPr lang="en-GB" dirty="0" err="1"/>
              <a:t>HeadOutlet</a:t>
            </a:r>
            <a:r>
              <a:rPr lang="en-GB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8625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CF82-90A6-91F1-0123-662FF609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49CB-9769-1497-341E-609B95CFB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One-way binding</a:t>
            </a:r>
          </a:p>
          <a:p>
            <a:r>
              <a:rPr lang="en-GB" dirty="0"/>
              <a:t>Two-way binding</a:t>
            </a:r>
          </a:p>
          <a:p>
            <a:pPr lvl="1"/>
            <a:r>
              <a:rPr lang="en-GB" dirty="0"/>
              <a:t>event, get, set, after etc.</a:t>
            </a:r>
          </a:p>
          <a:p>
            <a:r>
              <a:rPr lang="en-GB" dirty="0"/>
              <a:t>Chained binding</a:t>
            </a:r>
          </a:p>
          <a:p>
            <a:pPr lvl="1"/>
            <a:r>
              <a:rPr lang="en-US" dirty="0"/>
              <a:t>Change notifications flow </a:t>
            </a:r>
            <a:r>
              <a:rPr lang="en-US" b="1" dirty="0"/>
              <a:t>up</a:t>
            </a:r>
            <a:r>
              <a:rPr lang="en-US" dirty="0"/>
              <a:t> the hierarchy</a:t>
            </a:r>
          </a:p>
          <a:p>
            <a:pPr lvl="1"/>
            <a:r>
              <a:rPr lang="en-US" dirty="0"/>
              <a:t>New parameter values flow </a:t>
            </a:r>
            <a:r>
              <a:rPr lang="en-US" b="1" dirty="0"/>
              <a:t>down</a:t>
            </a:r>
            <a:r>
              <a:rPr lang="en-US" dirty="0"/>
              <a:t> the hierarchy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479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AA89-F23D-8496-6E82-65B45F7B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Cascading Values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EA2F2-E1D0-4964-6A43-9A9AD7A81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Bound by </a:t>
            </a:r>
            <a:r>
              <a:rPr lang="en-GB" b="1" dirty="0"/>
              <a:t>type</a:t>
            </a:r>
            <a:endParaRPr lang="en-GB" dirty="0"/>
          </a:p>
          <a:p>
            <a:pPr lvl="1"/>
            <a:r>
              <a:rPr lang="en-GB" dirty="0"/>
              <a:t>Unless name specified in &lt;</a:t>
            </a:r>
            <a:r>
              <a:rPr lang="en-GB" dirty="0" err="1"/>
              <a:t>CascadingValue</a:t>
            </a:r>
            <a:r>
              <a:rPr lang="en-GB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89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3091-43C7-67B1-7950-F887719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C466-16D9-7BD7-D37C-66B4CB6B4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parameters are set (</a:t>
            </a:r>
            <a:r>
              <a:rPr lang="en-US" dirty="0" err="1"/>
              <a:t>SetParametersAsync</a:t>
            </a:r>
            <a:r>
              <a:rPr lang="en-US" dirty="0"/>
              <a:t>)</a:t>
            </a:r>
          </a:p>
          <a:p>
            <a:r>
              <a:rPr lang="en-GB" b="1" dirty="0"/>
              <a:t>Component initialization (</a:t>
            </a:r>
            <a:r>
              <a:rPr lang="en-GB" b="1" dirty="0" err="1"/>
              <a:t>OnInitialized</a:t>
            </a:r>
            <a:r>
              <a:rPr lang="en-GB" b="1" dirty="0"/>
              <a:t>{Async})</a:t>
            </a:r>
          </a:p>
          <a:p>
            <a:r>
              <a:rPr lang="en-US" dirty="0"/>
              <a:t>After parameters are set (</a:t>
            </a:r>
            <a:r>
              <a:rPr lang="en-US" dirty="0" err="1"/>
              <a:t>OnParametersSet</a:t>
            </a:r>
            <a:r>
              <a:rPr lang="en-US" dirty="0"/>
              <a:t>{Async})</a:t>
            </a:r>
          </a:p>
          <a:p>
            <a:r>
              <a:rPr lang="en-US" dirty="0"/>
              <a:t>After component render (</a:t>
            </a:r>
            <a:r>
              <a:rPr lang="en-US" dirty="0" err="1"/>
              <a:t>OnAfterRender</a:t>
            </a:r>
            <a:r>
              <a:rPr lang="en-US" dirty="0"/>
              <a:t>{Async})</a:t>
            </a:r>
          </a:p>
          <a:p>
            <a:endParaRPr lang="en-US" dirty="0"/>
          </a:p>
          <a:p>
            <a:r>
              <a:rPr lang="en-US" dirty="0" err="1"/>
              <a:t>StateHasChanged</a:t>
            </a:r>
            <a:r>
              <a:rPr lang="en-US" dirty="0"/>
              <a:t> is probably not necessary</a:t>
            </a:r>
          </a:p>
          <a:p>
            <a:pPr lvl="1"/>
            <a:r>
              <a:rPr lang="en-US" dirty="0"/>
              <a:t>Re-renders the component</a:t>
            </a:r>
          </a:p>
          <a:p>
            <a:pPr lvl="1"/>
            <a:r>
              <a:rPr lang="en-US" dirty="0"/>
              <a:t>If you think you need it, your code is probably wrong</a:t>
            </a:r>
          </a:p>
          <a:p>
            <a:pPr lvl="1"/>
            <a:r>
              <a:rPr lang="en-US" dirty="0">
                <a:hlinkClick r:id="rId2"/>
              </a:rPr>
              <a:t>https://learn.microsoft.com/en-us/aspnet/core/blazor/components/rendering?view=aspnetcore-7.0#when-to-call-statehaschanged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03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0AC5-CE82-461D-C9C5-7FDF81E1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2337-B46E-80EB-B67F-A6795D7F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Sucks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Support for interop but don’t use</a:t>
            </a:r>
          </a:p>
          <a:p>
            <a:pPr lvl="1"/>
            <a:r>
              <a:rPr lang="en-GB" dirty="0"/>
              <a:t>Doesn’t work with pre-rendering anyway</a:t>
            </a:r>
          </a:p>
        </p:txBody>
      </p:sp>
    </p:spTree>
    <p:extLst>
      <p:ext uri="{BB962C8B-B14F-4D97-AF65-F5344CB8AC3E}">
        <p14:creationId xmlns:p14="http://schemas.microsoft.com/office/powerpoint/2010/main" val="86086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173</TotalTime>
  <Words>196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Verdana</vt:lpstr>
      <vt:lpstr>Office Theme</vt:lpstr>
      <vt:lpstr>Blazor</vt:lpstr>
      <vt:lpstr>WASM (WebAssembly)</vt:lpstr>
      <vt:lpstr>Blank Project Overview</vt:lpstr>
      <vt:lpstr>Pages</vt:lpstr>
      <vt:lpstr>Binding</vt:lpstr>
      <vt:lpstr>Cascading Values </vt:lpstr>
      <vt:lpstr>Lifecycle</vt:lpstr>
      <vt:lpstr>JavaScript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Alasdair Cooper</dc:creator>
  <cp:lastModifiedBy>Alasdair Cooper</cp:lastModifiedBy>
  <cp:revision>2</cp:revision>
  <dcterms:created xsi:type="dcterms:W3CDTF">2023-03-14T22:47:36Z</dcterms:created>
  <dcterms:modified xsi:type="dcterms:W3CDTF">2023-03-15T22:57:01Z</dcterms:modified>
</cp:coreProperties>
</file>