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1" d="100"/>
          <a:sy n="121" d="100"/>
        </p:scale>
        <p:origin x="-12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B6CA-D71B-4948-ADFD-E2F95ED04C9A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BF28-A5EB-4120-8E31-B3475DC2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81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B6CA-D71B-4948-ADFD-E2F95ED04C9A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BF28-A5EB-4120-8E31-B3475DC2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76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B6CA-D71B-4948-ADFD-E2F95ED04C9A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BF28-A5EB-4120-8E31-B3475DC2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41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B6CA-D71B-4948-ADFD-E2F95ED04C9A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BF28-A5EB-4120-8E31-B3475DC2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37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B6CA-D71B-4948-ADFD-E2F95ED04C9A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BF28-A5EB-4120-8E31-B3475DC2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38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B6CA-D71B-4948-ADFD-E2F95ED04C9A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BF28-A5EB-4120-8E31-B3475DC2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37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B6CA-D71B-4948-ADFD-E2F95ED04C9A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BF28-A5EB-4120-8E31-B3475DC2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78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B6CA-D71B-4948-ADFD-E2F95ED04C9A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BF28-A5EB-4120-8E31-B3475DC2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27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B6CA-D71B-4948-ADFD-E2F95ED04C9A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BF28-A5EB-4120-8E31-B3475DC2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39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B6CA-D71B-4948-ADFD-E2F95ED04C9A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BF28-A5EB-4120-8E31-B3475DC2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66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B6CA-D71B-4948-ADFD-E2F95ED04C9A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BF28-A5EB-4120-8E31-B3475DC2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61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4B6CA-D71B-4948-ADFD-E2F95ED04C9A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4BF28-A5EB-4120-8E31-B3475DC2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40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Micro Mayhem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Computer Games Design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74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Who are we?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Alasdair Hendry – Majority of coding</a:t>
            </a:r>
          </a:p>
          <a:p>
            <a:r>
              <a:rPr lang="en-GB" dirty="0" smtClean="0"/>
              <a:t>Ross McDade – Majority of documentation</a:t>
            </a:r>
          </a:p>
          <a:p>
            <a:r>
              <a:rPr lang="en-GB" dirty="0" smtClean="0"/>
              <a:t>Team Name – </a:t>
            </a:r>
            <a:r>
              <a:rPr lang="en-GB" dirty="0" err="1" smtClean="0"/>
              <a:t>MegaStorm</a:t>
            </a:r>
            <a:r>
              <a:rPr lang="en-GB" dirty="0" smtClean="0"/>
              <a:t> Games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678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Game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Genre – Twin Stick Shooter</a:t>
            </a:r>
          </a:p>
          <a:p>
            <a:endParaRPr lang="en-GB" dirty="0"/>
          </a:p>
          <a:p>
            <a:r>
              <a:rPr lang="en-GB" dirty="0" smtClean="0"/>
              <a:t>Isometric, 3D Graphics</a:t>
            </a:r>
          </a:p>
          <a:p>
            <a:endParaRPr lang="en-GB" dirty="0"/>
          </a:p>
          <a:p>
            <a:r>
              <a:rPr lang="en-GB" dirty="0" smtClean="0"/>
              <a:t>Similar games: </a:t>
            </a:r>
            <a:br>
              <a:rPr lang="en-GB" dirty="0" smtClean="0"/>
            </a:br>
            <a:r>
              <a:rPr lang="en-GB" dirty="0" smtClean="0"/>
              <a:t> 	- Super Stardust Ultra</a:t>
            </a:r>
            <a:br>
              <a:rPr lang="en-GB" dirty="0" smtClean="0"/>
            </a:br>
            <a:r>
              <a:rPr lang="en-GB" dirty="0" smtClean="0"/>
              <a:t> 	- Assault Android Cactus</a:t>
            </a:r>
            <a:br>
              <a:rPr lang="en-GB" dirty="0" smtClean="0"/>
            </a:br>
            <a:r>
              <a:rPr lang="en-GB" dirty="0" smtClean="0"/>
              <a:t> 	- Helldivers</a:t>
            </a:r>
            <a:br>
              <a:rPr lang="en-GB" dirty="0" smtClean="0"/>
            </a:br>
            <a:r>
              <a:rPr lang="en-GB" dirty="0" smtClean="0"/>
              <a:t> 	- Hotline Miami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342" y="2782523"/>
            <a:ext cx="4408989" cy="2437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794" y="4718502"/>
            <a:ext cx="4962083" cy="19600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959" y="1192023"/>
            <a:ext cx="4355751" cy="217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2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Sketches/Art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Scan in artwork and sketches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54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Mood Board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Mood board images go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98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Level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will have one level</a:t>
            </a:r>
          </a:p>
          <a:p>
            <a:r>
              <a:rPr lang="en-GB" dirty="0" smtClean="0"/>
              <a:t>Inside of a human body</a:t>
            </a:r>
          </a:p>
          <a:p>
            <a:r>
              <a:rPr lang="en-GB" dirty="0" smtClean="0"/>
              <a:t>Multiple spawn points for enemies</a:t>
            </a:r>
          </a:p>
          <a:p>
            <a:r>
              <a:rPr lang="en-GB" dirty="0" smtClean="0"/>
              <a:t>Sketch for level</a:t>
            </a:r>
          </a:p>
          <a:p>
            <a:r>
              <a:rPr lang="en-GB" dirty="0" smtClean="0"/>
              <a:t>Screenshot of level from game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74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Level Design - Progression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Tutorial</a:t>
            </a:r>
          </a:p>
          <a:p>
            <a:r>
              <a:rPr lang="en-GB" dirty="0" smtClean="0"/>
              <a:t>Level 1 – Melee Enemy Types</a:t>
            </a:r>
          </a:p>
          <a:p>
            <a:r>
              <a:rPr lang="en-GB" dirty="0" smtClean="0"/>
              <a:t>Level 2 – Melee &amp; Martyr </a:t>
            </a:r>
            <a:br>
              <a:rPr lang="en-GB" dirty="0" smtClean="0"/>
            </a:br>
            <a:r>
              <a:rPr lang="en-GB" dirty="0" smtClean="0"/>
              <a:t>Enemy Types</a:t>
            </a:r>
          </a:p>
          <a:p>
            <a:r>
              <a:rPr lang="en-GB" dirty="0" smtClean="0"/>
              <a:t>Level 3 – Melee, Martyr &amp; </a:t>
            </a:r>
            <a:br>
              <a:rPr lang="en-GB" dirty="0" smtClean="0"/>
            </a:br>
            <a:r>
              <a:rPr lang="en-GB" dirty="0" smtClean="0"/>
              <a:t>Shooter Enemy Types</a:t>
            </a:r>
          </a:p>
          <a:p>
            <a:r>
              <a:rPr lang="en-GB" dirty="0" smtClean="0"/>
              <a:t>Level 4 – Melee, Martyr, </a:t>
            </a:r>
            <a:br>
              <a:rPr lang="en-GB" dirty="0" smtClean="0"/>
            </a:br>
            <a:r>
              <a:rPr lang="en-GB" dirty="0" smtClean="0"/>
              <a:t>Shooter &amp; Brute Enemy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79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96</Words>
  <Application>Microsoft Office PowerPoint</Application>
  <PresentationFormat>Custom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Micro Mayhem</vt:lpstr>
      <vt:lpstr>Who are we?</vt:lpstr>
      <vt:lpstr>Game Summary</vt:lpstr>
      <vt:lpstr>Sketches/Art</vt:lpstr>
      <vt:lpstr>Mood Board</vt:lpstr>
      <vt:lpstr>Level Design</vt:lpstr>
      <vt:lpstr>Level Design - Progression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Game</dc:title>
  <dc:creator>Student</dc:creator>
  <cp:lastModifiedBy>Ross McDade</cp:lastModifiedBy>
  <cp:revision>5</cp:revision>
  <dcterms:created xsi:type="dcterms:W3CDTF">2017-10-31T12:44:58Z</dcterms:created>
  <dcterms:modified xsi:type="dcterms:W3CDTF">2017-10-31T23:01:07Z</dcterms:modified>
</cp:coreProperties>
</file>