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6E84-4F7C-4924-B008-A99756B00EC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C92-1421-4828-BE70-2EB0E232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using the background from https://</a:t>
            </a:r>
            <a:r>
              <a:rPr lang="en-US" dirty="0" err="1"/>
              <a:t>dribbble.com</a:t>
            </a:r>
            <a:r>
              <a:rPr lang="en-US" dirty="0"/>
              <a:t>/shots/1588545--Freebie-7-Low-Poly-Backgrounds-svg-png</a:t>
            </a:r>
          </a:p>
          <a:p>
            <a:r>
              <a:rPr lang="en-US" dirty="0"/>
              <a:t>Template modified by </a:t>
            </a:r>
            <a:r>
              <a:rPr lang="en-US" dirty="0" err="1"/>
              <a:t>fppt.com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2DB0-C266-41A2-9DAF-7FC72BE3A9D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592"/>
          <a:stretch/>
        </p:blipFill>
        <p:spPr>
          <a:xfrm>
            <a:off x="-4712" y="-1"/>
            <a:ext cx="12191995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711" y="3611313"/>
            <a:ext cx="12191995" cy="2233535"/>
          </a:xfrm>
          <a:prstGeom prst="rect">
            <a:avLst/>
          </a:prstGeom>
          <a:solidFill>
            <a:srgbClr val="E7E6E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016" y="4230312"/>
            <a:ext cx="8188542" cy="995535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Township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" y="3481201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" y="5942769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City-building / Strategy Game</a:t>
            </a:r>
          </a:p>
          <a:p>
            <a:r>
              <a:rPr lang="en-US" dirty="0">
                <a:solidFill>
                  <a:srgbClr val="FFFFFF"/>
                </a:solidFill>
              </a:rPr>
              <a:t>Build a thriving civilization</a:t>
            </a:r>
          </a:p>
          <a:p>
            <a:r>
              <a:rPr lang="en-US" dirty="0">
                <a:solidFill>
                  <a:srgbClr val="FFFFFF"/>
                </a:solidFill>
              </a:rPr>
              <a:t>Bring order through trade &amp; laws</a:t>
            </a:r>
          </a:p>
          <a:p>
            <a:r>
              <a:rPr lang="en-US" dirty="0">
                <a:solidFill>
                  <a:srgbClr val="FFFFFF"/>
                </a:solidFill>
              </a:rPr>
              <a:t>Low-poly design</a:t>
            </a:r>
          </a:p>
          <a:p>
            <a:r>
              <a:rPr lang="en-US" dirty="0">
                <a:solidFill>
                  <a:srgbClr val="FFFFFF"/>
                </a:solidFill>
              </a:rPr>
              <a:t>Not restricted to a grid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4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Engine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 2018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Access to new render pipelines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New node-based shaders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Run-time navigation baking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 experience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C# scripting language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Component-based 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D466D-965D-4A6E-8559-E4836DAA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60" y="1887530"/>
            <a:ext cx="3668110" cy="366811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943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Gameplay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Procedural Terrain</a:t>
            </a:r>
          </a:p>
          <a:p>
            <a:r>
              <a:rPr lang="en-US" dirty="0">
                <a:solidFill>
                  <a:srgbClr val="FFFFFF"/>
                </a:solidFill>
              </a:rPr>
              <a:t>Object Placement</a:t>
            </a:r>
          </a:p>
          <a:p>
            <a:r>
              <a:rPr lang="en-US" dirty="0">
                <a:solidFill>
                  <a:srgbClr val="FFFFFF"/>
                </a:solidFill>
              </a:rPr>
              <a:t>Citizen AI</a:t>
            </a:r>
          </a:p>
          <a:p>
            <a:r>
              <a:rPr lang="en-US" dirty="0">
                <a:solidFill>
                  <a:srgbClr val="FFFFFF"/>
                </a:solidFill>
              </a:rPr>
              <a:t>Trade</a:t>
            </a:r>
          </a:p>
          <a:p>
            <a:r>
              <a:rPr lang="en-US" dirty="0">
                <a:solidFill>
                  <a:srgbClr val="FFFFFF"/>
                </a:solidFill>
              </a:rPr>
              <a:t>Laws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F9CB7-C86C-485B-846D-4479A322D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38" y="2092370"/>
            <a:ext cx="3790842" cy="3531702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228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41046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Minimalist</a:t>
            </a:r>
          </a:p>
          <a:p>
            <a:r>
              <a:rPr lang="en-US" dirty="0">
                <a:solidFill>
                  <a:srgbClr val="FFFFFF"/>
                </a:solidFill>
              </a:rPr>
              <a:t>Stylized</a:t>
            </a:r>
          </a:p>
          <a:p>
            <a:r>
              <a:rPr lang="en-US" dirty="0">
                <a:solidFill>
                  <a:srgbClr val="FFFFFF"/>
                </a:solidFill>
              </a:rPr>
              <a:t>Low polygons/vertex count</a:t>
            </a:r>
          </a:p>
          <a:p>
            <a:r>
              <a:rPr lang="en-US" dirty="0">
                <a:solidFill>
                  <a:srgbClr val="FFFFFF"/>
                </a:solidFill>
              </a:rPr>
              <a:t>Reduced render time</a:t>
            </a:r>
          </a:p>
          <a:p>
            <a:r>
              <a:rPr lang="en-US" dirty="0">
                <a:solidFill>
                  <a:srgbClr val="FFFFFF"/>
                </a:solidFill>
              </a:rPr>
              <a:t>Increased performance </a:t>
            </a:r>
          </a:p>
          <a:p>
            <a:r>
              <a:rPr lang="en-US" dirty="0">
                <a:solidFill>
                  <a:srgbClr val="FFFFFF"/>
                </a:solidFill>
              </a:rPr>
              <a:t>Easier/quicker to model</a:t>
            </a:r>
          </a:p>
          <a:p>
            <a:r>
              <a:rPr lang="en-US" dirty="0">
                <a:solidFill>
                  <a:srgbClr val="FFFFFF"/>
                </a:solidFill>
              </a:rPr>
              <a:t>Missing from current market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65BF4-ECA4-4198-835D-6214C248A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63" y="1894725"/>
            <a:ext cx="3595226" cy="359522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9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Approach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Agile methodology</a:t>
            </a:r>
          </a:p>
          <a:p>
            <a:r>
              <a:rPr lang="en-US" dirty="0">
                <a:solidFill>
                  <a:srgbClr val="FFFFFF"/>
                </a:solidFill>
              </a:rPr>
              <a:t>Modularity</a:t>
            </a:r>
          </a:p>
          <a:p>
            <a:r>
              <a:rPr lang="en-US" dirty="0">
                <a:solidFill>
                  <a:srgbClr val="FFFFFF"/>
                </a:solidFill>
              </a:rPr>
              <a:t>Future proof</a:t>
            </a:r>
          </a:p>
          <a:p>
            <a:r>
              <a:rPr lang="en-US" dirty="0">
                <a:solidFill>
                  <a:srgbClr val="FFFFFF"/>
                </a:solidFill>
              </a:rPr>
              <a:t>Component-based</a:t>
            </a:r>
          </a:p>
          <a:p>
            <a:r>
              <a:rPr lang="en-US" dirty="0">
                <a:solidFill>
                  <a:srgbClr val="FFFFFF"/>
                </a:solidFill>
              </a:rPr>
              <a:t>Version control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6325-E15C-403C-AAC3-E7DAB7C84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44" y="2100366"/>
            <a:ext cx="3645921" cy="351571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4153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foundations</a:t>
            </a:r>
          </a:p>
          <a:p>
            <a:r>
              <a:rPr lang="en-US" dirty="0">
                <a:solidFill>
                  <a:srgbClr val="FFFFFF"/>
                </a:solidFill>
              </a:rPr>
              <a:t>Procedural terrain generation</a:t>
            </a:r>
          </a:p>
          <a:p>
            <a:r>
              <a:rPr lang="en-US" dirty="0">
                <a:solidFill>
                  <a:srgbClr val="FFFFFF"/>
                </a:solidFill>
              </a:rPr>
              <a:t>Object placement</a:t>
            </a:r>
          </a:p>
          <a:p>
            <a:r>
              <a:rPr lang="en-US" dirty="0">
                <a:solidFill>
                  <a:srgbClr val="FFFFFF"/>
                </a:solidFill>
              </a:rPr>
              <a:t>Job system</a:t>
            </a:r>
          </a:p>
          <a:p>
            <a:r>
              <a:rPr lang="en-US" dirty="0">
                <a:solidFill>
                  <a:srgbClr val="FFFFFF"/>
                </a:solidFill>
              </a:rPr>
              <a:t>Basic citizen AI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864B-F682-4B60-8A8E-AC4DEDD1E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83" y="2627890"/>
            <a:ext cx="2876378" cy="2460661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667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124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Township</vt:lpstr>
      <vt:lpstr>Overview</vt:lpstr>
      <vt:lpstr>Game Engine</vt:lpstr>
      <vt:lpstr>Gameplay</vt:lpstr>
      <vt:lpstr>Art Style</vt:lpstr>
      <vt:lpstr>Technical Approach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Presentation Title</dc:title>
  <dc:creator>SlideModel</dc:creator>
  <cp:lastModifiedBy>Alasdair Hendry</cp:lastModifiedBy>
  <cp:revision>16</cp:revision>
  <dcterms:created xsi:type="dcterms:W3CDTF">2017-05-04T18:34:42Z</dcterms:created>
  <dcterms:modified xsi:type="dcterms:W3CDTF">2018-11-21T09:58:26Z</dcterms:modified>
</cp:coreProperties>
</file>