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Battle of the Neighbourhoods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Scotland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The Problem</a:t>
            </a:r>
          </a:p>
          <a:p>
            <a:r>
              <a:rPr lang="en-GB" dirty="0" smtClean="0"/>
              <a:t>Analyse data </a:t>
            </a:r>
            <a:r>
              <a:rPr lang="en-GB" dirty="0" err="1" smtClean="0"/>
              <a:t>fromFoursquare</a:t>
            </a:r>
            <a:r>
              <a:rPr lang="en-GB" dirty="0" smtClean="0"/>
              <a:t> </a:t>
            </a:r>
            <a:r>
              <a:rPr lang="en-GB" dirty="0"/>
              <a:t>data to compare the amenities available in </a:t>
            </a:r>
            <a:r>
              <a:rPr lang="en-GB" dirty="0" err="1" smtClean="0"/>
              <a:t>Scotlands</a:t>
            </a:r>
            <a:r>
              <a:rPr lang="en-GB" dirty="0" smtClean="0"/>
              <a:t> </a:t>
            </a:r>
            <a:r>
              <a:rPr lang="en-GB" dirty="0"/>
              <a:t>towns and </a:t>
            </a:r>
            <a:r>
              <a:rPr lang="en-GB" dirty="0" smtClean="0"/>
              <a:t>villages</a:t>
            </a:r>
          </a:p>
          <a:p>
            <a:r>
              <a:rPr lang="en-GB" dirty="0" smtClean="0"/>
              <a:t>Compare </a:t>
            </a:r>
            <a:r>
              <a:rPr lang="en-GB" dirty="0"/>
              <a:t>them to the amenities available in the </a:t>
            </a:r>
            <a:r>
              <a:rPr lang="en-GB" dirty="0" smtClean="0"/>
              <a:t>cities</a:t>
            </a:r>
          </a:p>
          <a:p>
            <a:r>
              <a:rPr lang="en-GB" dirty="0"/>
              <a:t>C</a:t>
            </a:r>
            <a:r>
              <a:rPr lang="en-GB" dirty="0" smtClean="0"/>
              <a:t>luster </a:t>
            </a:r>
            <a:r>
              <a:rPr lang="en-GB" dirty="0"/>
              <a:t>the towns based on which city they are most similar too.</a:t>
            </a:r>
          </a:p>
          <a:p>
            <a:r>
              <a:rPr lang="en-GB" b="1" dirty="0"/>
              <a:t>Target Audience</a:t>
            </a:r>
          </a:p>
          <a:p>
            <a:r>
              <a:rPr lang="en-GB" dirty="0" smtClean="0"/>
              <a:t>Relevant </a:t>
            </a:r>
            <a:r>
              <a:rPr lang="en-GB" dirty="0"/>
              <a:t>for anyone wishing to escape the cities for a quieter life in a smaller town while still enjoying similar amenities to what they are used </a:t>
            </a:r>
            <a:r>
              <a:rPr lang="en-GB" dirty="0" smtClean="0"/>
              <a:t>to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7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Extract </a:t>
            </a:r>
            <a:r>
              <a:rPr lang="en-GB" dirty="0"/>
              <a:t>the Foursquare venue data for the 6 </a:t>
            </a:r>
            <a:r>
              <a:rPr lang="en-GB" dirty="0" smtClean="0"/>
              <a:t>cities in Scotland </a:t>
            </a:r>
            <a:r>
              <a:rPr lang="en-GB" dirty="0"/>
              <a:t>and build up a profile for each city</a:t>
            </a:r>
            <a:endParaRPr lang="en-GB" dirty="0" smtClean="0"/>
          </a:p>
          <a:p>
            <a:pPr lvl="1"/>
            <a:r>
              <a:rPr lang="en-GB" dirty="0" smtClean="0"/>
              <a:t>Dundee</a:t>
            </a:r>
          </a:p>
          <a:p>
            <a:pPr lvl="1"/>
            <a:r>
              <a:rPr lang="en-GB" dirty="0" smtClean="0"/>
              <a:t>Edinburgh</a:t>
            </a:r>
          </a:p>
          <a:p>
            <a:pPr lvl="1"/>
            <a:r>
              <a:rPr lang="en-GB" dirty="0" smtClean="0"/>
              <a:t>Glasgow</a:t>
            </a:r>
          </a:p>
          <a:p>
            <a:pPr lvl="1"/>
            <a:r>
              <a:rPr lang="en-GB" dirty="0" smtClean="0"/>
              <a:t>Inverness</a:t>
            </a:r>
          </a:p>
          <a:p>
            <a:pPr lvl="1"/>
            <a:r>
              <a:rPr lang="en-GB" dirty="0" smtClean="0"/>
              <a:t>Perth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tirling</a:t>
            </a:r>
          </a:p>
          <a:p>
            <a:r>
              <a:rPr lang="en-GB" dirty="0" smtClean="0"/>
              <a:t>Create </a:t>
            </a:r>
            <a:r>
              <a:rPr lang="en-GB" dirty="0"/>
              <a:t>similar profiles for the towns in Scotland with a population over 15000 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towns will be assigned to clusters based on their similarities to the cities.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can then be plotted on a Folium Map to show the distribution of the clusters across Scotland.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locality names, status and population were taken from </a:t>
            </a:r>
            <a:r>
              <a:rPr lang="en-GB" dirty="0" smtClean="0"/>
              <a:t>Wikipedia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latitude and longitude data was gathered from openstreetmap.org.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venue data was extracted from Foursquare.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venue data was then combined based on the venue type into 11 broader </a:t>
            </a:r>
            <a:r>
              <a:rPr lang="en-GB" dirty="0" smtClean="0"/>
              <a:t>categories</a:t>
            </a:r>
          </a:p>
          <a:p>
            <a:pPr lvl="1"/>
            <a:r>
              <a:rPr lang="en-GB" dirty="0" smtClean="0"/>
              <a:t>Locality, Restaurants, Bars, Entertainment, Culture, Shops, Transport, Sports, Nature, </a:t>
            </a:r>
            <a:r>
              <a:rPr lang="en-GB" dirty="0" err="1" smtClean="0"/>
              <a:t>Accomodation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smtClean="0"/>
              <a:t>Landmark</a:t>
            </a:r>
          </a:p>
          <a:p>
            <a:r>
              <a:rPr lang="en-GB" dirty="0" smtClean="0"/>
              <a:t>The </a:t>
            </a:r>
            <a:r>
              <a:rPr lang="en-GB" dirty="0" err="1"/>
              <a:t>dataframe</a:t>
            </a:r>
            <a:r>
              <a:rPr lang="en-GB" dirty="0"/>
              <a:t> was then divided into Cities and </a:t>
            </a:r>
            <a:r>
              <a:rPr lang="en-GB" dirty="0" smtClean="0"/>
              <a:t>Towns, </a:t>
            </a:r>
            <a:r>
              <a:rPr lang="en-GB" dirty="0"/>
              <a:t>and a K Nearest Neighbour model was then created and trained on the City data.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model was then used to assign the towns to a cluster based on their similarity to a City.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points were then plotted on a Folium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1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099" y="2052116"/>
            <a:ext cx="6595039" cy="3997828"/>
          </a:xfrm>
        </p:spPr>
        <p:txBody>
          <a:bodyPr/>
          <a:lstStyle/>
          <a:p>
            <a:r>
              <a:rPr lang="en-GB" dirty="0"/>
              <a:t>The 45 towns were only assigned to two of the six groups, Aberdeen and Dundee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When </a:t>
            </a:r>
            <a:r>
              <a:rPr lang="en-GB" dirty="0"/>
              <a:t>plotted on a map these showed more of the </a:t>
            </a:r>
            <a:r>
              <a:rPr lang="en-GB" dirty="0" smtClean="0"/>
              <a:t>localities </a:t>
            </a:r>
            <a:r>
              <a:rPr lang="en-GB" dirty="0"/>
              <a:t>on the west coast were in the Dundee group, and localities on the east coast were in the Aberdeen group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2116"/>
            <a:ext cx="29241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low distribution of the localities between the groups is likely due to the cities being significantly more diverse than the towns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project may </a:t>
            </a:r>
            <a:r>
              <a:rPr lang="en-GB" dirty="0" smtClean="0"/>
              <a:t>yield </a:t>
            </a:r>
            <a:r>
              <a:rPr lang="en-GB" dirty="0"/>
              <a:t>more useful results if the analysis was based on individual factors rather than looking at all 11 categories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conclusions drawn from this project are project are unclear and it would likely </a:t>
            </a:r>
            <a:r>
              <a:rPr lang="en-GB"/>
              <a:t>have </a:t>
            </a:r>
            <a:r>
              <a:rPr lang="en-GB" smtClean="0"/>
              <a:t>yielded </a:t>
            </a:r>
            <a:r>
              <a:rPr lang="en-GB" dirty="0"/>
              <a:t>better results if I was to have looked at it the other way around, identifying which city was most like a town rather than the towns being like cities.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456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Battle of the Neighbourhoods</vt:lpstr>
      <vt:lpstr>Introduction</vt:lpstr>
      <vt:lpstr>The Data</vt:lpstr>
      <vt:lpstr>Methodology</vt:lpstr>
      <vt:lpstr>Results</vt:lpstr>
      <vt:lpstr>Discussion</vt:lpstr>
      <vt:lpstr>Conclusion</vt:lpstr>
    </vt:vector>
  </TitlesOfParts>
  <Company>West Dunbartonshire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Alasdair Sharp</dc:creator>
  <cp:lastModifiedBy>Alasdair Sharp</cp:lastModifiedBy>
  <cp:revision>1</cp:revision>
  <dcterms:created xsi:type="dcterms:W3CDTF">2019-09-23T12:01:40Z</dcterms:created>
  <dcterms:modified xsi:type="dcterms:W3CDTF">2019-09-23T12:09:46Z</dcterms:modified>
</cp:coreProperties>
</file>