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8" r:id="rId4"/>
    <p:sldId id="259" r:id="rId5"/>
    <p:sldId id="260" r:id="rId6"/>
    <p:sldId id="261" r:id="rId7"/>
    <p:sldId id="262" r:id="rId8"/>
    <p:sldId id="263" r:id="rId9"/>
    <p:sldId id="258" r:id="rId10"/>
    <p:sldId id="264" r:id="rId11"/>
    <p:sldId id="265" r:id="rId12"/>
    <p:sldId id="266" r:id="rId13"/>
    <p:sldId id="267" r:id="rId14"/>
    <p:sldId id="270" r:id="rId15"/>
    <p:sldId id="271" r:id="rId16"/>
    <p:sldId id="26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74" autoAdjust="0"/>
    <p:restoredTop sz="90357" autoAdjust="0"/>
  </p:normalViewPr>
  <p:slideViewPr>
    <p:cSldViewPr snapToGrid="0">
      <p:cViewPr varScale="1">
        <p:scale>
          <a:sx n="68" d="100"/>
          <a:sy n="68" d="100"/>
        </p:scale>
        <p:origin x="81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88129E6-944C-4B95-A660-1E381CB4BE69}" type="datetimeFigureOut">
              <a:rPr lang="en-US" smtClean="0"/>
              <a:t>7/17/2024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E81762-4793-4EBC-B196-DDC80CB76783}" type="slidenum">
              <a:rPr lang="en-US" smtClean="0"/>
              <a:t>‹#›</a:t>
            </a:fld>
            <a:endParaRPr lang="en-US"/>
          </a:p>
        </p:txBody>
      </p:sp>
    </p:spTree>
    <p:extLst>
      <p:ext uri="{BB962C8B-B14F-4D97-AF65-F5344CB8AC3E}">
        <p14:creationId xmlns:p14="http://schemas.microsoft.com/office/powerpoint/2010/main" val="9815764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88129E6-944C-4B95-A660-1E381CB4BE69}" type="datetimeFigureOut">
              <a:rPr lang="en-US" smtClean="0"/>
              <a:t>7/17/2024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E81762-4793-4EBC-B196-DDC80CB76783}" type="slidenum">
              <a:rPr lang="en-US" smtClean="0"/>
              <a:t>‹#›</a:t>
            </a:fld>
            <a:endParaRPr lang="en-US"/>
          </a:p>
        </p:txBody>
      </p:sp>
    </p:spTree>
    <p:extLst>
      <p:ext uri="{BB962C8B-B14F-4D97-AF65-F5344CB8AC3E}">
        <p14:creationId xmlns:p14="http://schemas.microsoft.com/office/powerpoint/2010/main" val="8645937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88129E6-944C-4B95-A660-1E381CB4BE69}" type="datetimeFigureOut">
              <a:rPr lang="en-US" smtClean="0"/>
              <a:t>7/17/2024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E81762-4793-4EBC-B196-DDC80CB76783}" type="slidenum">
              <a:rPr lang="en-US" smtClean="0"/>
              <a:t>‹#›</a:t>
            </a:fld>
            <a:endParaRPr lang="en-US"/>
          </a:p>
        </p:txBody>
      </p:sp>
    </p:spTree>
    <p:extLst>
      <p:ext uri="{BB962C8B-B14F-4D97-AF65-F5344CB8AC3E}">
        <p14:creationId xmlns:p14="http://schemas.microsoft.com/office/powerpoint/2010/main" val="40721277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88129E6-944C-4B95-A660-1E381CB4BE69}" type="datetimeFigureOut">
              <a:rPr lang="en-US" smtClean="0"/>
              <a:t>7/17/2024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E81762-4793-4EBC-B196-DDC80CB76783}" type="slidenum">
              <a:rPr lang="en-US" smtClean="0"/>
              <a:t>‹#›</a:t>
            </a:fld>
            <a:endParaRPr lang="en-US"/>
          </a:p>
        </p:txBody>
      </p:sp>
    </p:spTree>
    <p:extLst>
      <p:ext uri="{BB962C8B-B14F-4D97-AF65-F5344CB8AC3E}">
        <p14:creationId xmlns:p14="http://schemas.microsoft.com/office/powerpoint/2010/main" val="40133817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88129E6-944C-4B95-A660-1E381CB4BE69}" type="datetimeFigureOut">
              <a:rPr lang="en-US" smtClean="0"/>
              <a:t>7/17/2024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E81762-4793-4EBC-B196-DDC80CB76783}" type="slidenum">
              <a:rPr lang="en-US" smtClean="0"/>
              <a:t>‹#›</a:t>
            </a:fld>
            <a:endParaRPr lang="en-US"/>
          </a:p>
        </p:txBody>
      </p:sp>
    </p:spTree>
    <p:extLst>
      <p:ext uri="{BB962C8B-B14F-4D97-AF65-F5344CB8AC3E}">
        <p14:creationId xmlns:p14="http://schemas.microsoft.com/office/powerpoint/2010/main" val="5861153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88129E6-944C-4B95-A660-1E381CB4BE69}" type="datetimeFigureOut">
              <a:rPr lang="en-US" smtClean="0"/>
              <a:t>7/17/2024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E81762-4793-4EBC-B196-DDC80CB76783}" type="slidenum">
              <a:rPr lang="en-US" smtClean="0"/>
              <a:t>‹#›</a:t>
            </a:fld>
            <a:endParaRPr lang="en-US"/>
          </a:p>
        </p:txBody>
      </p:sp>
    </p:spTree>
    <p:extLst>
      <p:ext uri="{BB962C8B-B14F-4D97-AF65-F5344CB8AC3E}">
        <p14:creationId xmlns:p14="http://schemas.microsoft.com/office/powerpoint/2010/main" val="33575501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88129E6-944C-4B95-A660-1E381CB4BE69}" type="datetimeFigureOut">
              <a:rPr lang="en-US" smtClean="0"/>
              <a:t>7/17/2024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5E81762-4793-4EBC-B196-DDC80CB76783}" type="slidenum">
              <a:rPr lang="en-US" smtClean="0"/>
              <a:t>‹#›</a:t>
            </a:fld>
            <a:endParaRPr lang="en-US"/>
          </a:p>
        </p:txBody>
      </p:sp>
    </p:spTree>
    <p:extLst>
      <p:ext uri="{BB962C8B-B14F-4D97-AF65-F5344CB8AC3E}">
        <p14:creationId xmlns:p14="http://schemas.microsoft.com/office/powerpoint/2010/main" val="5793317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88129E6-944C-4B95-A660-1E381CB4BE69}" type="datetimeFigureOut">
              <a:rPr lang="en-US" smtClean="0"/>
              <a:t>7/17/2024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5E81762-4793-4EBC-B196-DDC80CB76783}" type="slidenum">
              <a:rPr lang="en-US" smtClean="0"/>
              <a:t>‹#›</a:t>
            </a:fld>
            <a:endParaRPr lang="en-US"/>
          </a:p>
        </p:txBody>
      </p:sp>
    </p:spTree>
    <p:extLst>
      <p:ext uri="{BB962C8B-B14F-4D97-AF65-F5344CB8AC3E}">
        <p14:creationId xmlns:p14="http://schemas.microsoft.com/office/powerpoint/2010/main" val="37402331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88129E6-944C-4B95-A660-1E381CB4BE69}" type="datetimeFigureOut">
              <a:rPr lang="en-US" smtClean="0"/>
              <a:t>7/17/2024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5E81762-4793-4EBC-B196-DDC80CB76783}" type="slidenum">
              <a:rPr lang="en-US" smtClean="0"/>
              <a:t>‹#›</a:t>
            </a:fld>
            <a:endParaRPr lang="en-US"/>
          </a:p>
        </p:txBody>
      </p:sp>
    </p:spTree>
    <p:extLst>
      <p:ext uri="{BB962C8B-B14F-4D97-AF65-F5344CB8AC3E}">
        <p14:creationId xmlns:p14="http://schemas.microsoft.com/office/powerpoint/2010/main" val="36799854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88129E6-944C-4B95-A660-1E381CB4BE69}" type="datetimeFigureOut">
              <a:rPr lang="en-US" smtClean="0"/>
              <a:t>7/17/2024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E81762-4793-4EBC-B196-DDC80CB76783}" type="slidenum">
              <a:rPr lang="en-US" smtClean="0"/>
              <a:t>‹#›</a:t>
            </a:fld>
            <a:endParaRPr lang="en-US"/>
          </a:p>
        </p:txBody>
      </p:sp>
    </p:spTree>
    <p:extLst>
      <p:ext uri="{BB962C8B-B14F-4D97-AF65-F5344CB8AC3E}">
        <p14:creationId xmlns:p14="http://schemas.microsoft.com/office/powerpoint/2010/main" val="40381931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88129E6-944C-4B95-A660-1E381CB4BE69}" type="datetimeFigureOut">
              <a:rPr lang="en-US" smtClean="0"/>
              <a:t>7/17/2024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E81762-4793-4EBC-B196-DDC80CB76783}" type="slidenum">
              <a:rPr lang="en-US" smtClean="0"/>
              <a:t>‹#›</a:t>
            </a:fld>
            <a:endParaRPr lang="en-US"/>
          </a:p>
        </p:txBody>
      </p:sp>
    </p:spTree>
    <p:extLst>
      <p:ext uri="{BB962C8B-B14F-4D97-AF65-F5344CB8AC3E}">
        <p14:creationId xmlns:p14="http://schemas.microsoft.com/office/powerpoint/2010/main" val="39930461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8129E6-944C-4B95-A660-1E381CB4BE69}" type="datetimeFigureOut">
              <a:rPr lang="en-US" smtClean="0"/>
              <a:t>7/17/2024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5E81762-4793-4EBC-B196-DDC80CB76783}" type="slidenum">
              <a:rPr lang="en-US" smtClean="0"/>
              <a:t>‹#›</a:t>
            </a:fld>
            <a:endParaRPr lang="en-US"/>
          </a:p>
        </p:txBody>
      </p:sp>
    </p:spTree>
    <p:extLst>
      <p:ext uri="{BB962C8B-B14F-4D97-AF65-F5344CB8AC3E}">
        <p14:creationId xmlns:p14="http://schemas.microsoft.com/office/powerpoint/2010/main" val="33584148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Hands on Practical</a:t>
            </a:r>
            <a:endParaRPr lang="en-US" dirty="0"/>
          </a:p>
        </p:txBody>
      </p:sp>
      <p:sp>
        <p:nvSpPr>
          <p:cNvPr id="3" name="Subtitle 2"/>
          <p:cNvSpPr>
            <a:spLocks noGrp="1"/>
          </p:cNvSpPr>
          <p:nvPr>
            <p:ph type="subTitle" idx="1"/>
          </p:nvPr>
        </p:nvSpPr>
        <p:spPr/>
        <p:txBody>
          <a:bodyPr/>
          <a:lstStyle/>
          <a:p>
            <a:r>
              <a:rPr lang="en-US" dirty="0" smtClean="0"/>
              <a:t>Using python</a:t>
            </a:r>
            <a:endParaRPr lang="en-US" dirty="0"/>
          </a:p>
        </p:txBody>
      </p:sp>
    </p:spTree>
    <p:extLst>
      <p:ext uri="{BB962C8B-B14F-4D97-AF65-F5344CB8AC3E}">
        <p14:creationId xmlns:p14="http://schemas.microsoft.com/office/powerpoint/2010/main" val="127986958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normAutofit fontScale="92500"/>
          </a:bodyPr>
          <a:lstStyle/>
          <a:p>
            <a:pPr marL="0" indent="0">
              <a:buNone/>
            </a:pPr>
            <a:r>
              <a:rPr lang="en-US" dirty="0" err="1" smtClean="0"/>
              <a:t>elif</a:t>
            </a:r>
            <a:r>
              <a:rPr lang="en-US" dirty="0" smtClean="0"/>
              <a:t> </a:t>
            </a:r>
            <a:r>
              <a:rPr lang="en-US" dirty="0"/>
              <a:t>"do you have any disadvantages" in speech:</a:t>
            </a:r>
          </a:p>
          <a:p>
            <a:pPr marL="0" indent="0">
              <a:buNone/>
            </a:pPr>
            <a:r>
              <a:rPr lang="en-US" dirty="0"/>
              <a:t>            print("No, why would I? I am too smart. I am the one meant to be asking you that.")</a:t>
            </a:r>
          </a:p>
          <a:p>
            <a:pPr marL="0" indent="0">
              <a:buNone/>
            </a:pPr>
            <a:r>
              <a:rPr lang="en-US" dirty="0"/>
              <a:t>            speak("No, why would I? I am too smart. I am the one meant to be asking you that.")</a:t>
            </a:r>
          </a:p>
          <a:p>
            <a:pPr marL="0" indent="0">
              <a:buNone/>
            </a:pPr>
            <a:r>
              <a:rPr lang="en-US" dirty="0"/>
              <a:t>            print("In fact, do you have any disadvantages? It's a lot, I know. You don't need to answer, that was a rhetorical question. if you even know what that means.")</a:t>
            </a:r>
          </a:p>
          <a:p>
            <a:pPr marL="0" indent="0">
              <a:buNone/>
            </a:pPr>
            <a:r>
              <a:rPr lang="en-US" dirty="0"/>
              <a:t>            speak("In fact, do you have any disadvantages? It's a lot, I know. You don't need to answer, that was a rhetorical question. if you even know what that means.")</a:t>
            </a:r>
          </a:p>
          <a:p>
            <a:pPr marL="0" indent="0">
              <a:buNone/>
            </a:pPr>
            <a:r>
              <a:rPr lang="en-US" dirty="0" err="1" smtClean="0"/>
              <a:t>elif</a:t>
            </a:r>
            <a:r>
              <a:rPr lang="en-US" dirty="0" smtClean="0"/>
              <a:t> </a:t>
            </a:r>
            <a:r>
              <a:rPr lang="en-US" dirty="0"/>
              <a:t>"do you have any advantages" in speech:</a:t>
            </a:r>
          </a:p>
          <a:p>
            <a:pPr marL="0" indent="0">
              <a:buNone/>
            </a:pPr>
            <a:r>
              <a:rPr lang="en-US" dirty="0"/>
              <a:t>            print("Yes, a lot. But I don't want to brag, so I won't say anything.")</a:t>
            </a:r>
          </a:p>
          <a:p>
            <a:pPr marL="0" indent="0">
              <a:buNone/>
            </a:pPr>
            <a:r>
              <a:rPr lang="en-US" dirty="0"/>
              <a:t>            speak("Yes, a lot. But I don't want to brag, so I won't say anything.")</a:t>
            </a:r>
          </a:p>
          <a:p>
            <a:pPr marL="0" indent="0">
              <a:buNone/>
            </a:pPr>
            <a:r>
              <a:rPr lang="en-US" dirty="0" err="1" smtClean="0"/>
              <a:t>elif</a:t>
            </a:r>
            <a:r>
              <a:rPr lang="en-US" dirty="0" smtClean="0"/>
              <a:t> </a:t>
            </a:r>
            <a:r>
              <a:rPr lang="en-US" dirty="0"/>
              <a:t>"sorry" in speech:</a:t>
            </a:r>
          </a:p>
          <a:p>
            <a:pPr marL="0" indent="0">
              <a:buNone/>
            </a:pPr>
            <a:r>
              <a:rPr lang="en-US" dirty="0"/>
              <a:t>            print("Better.")</a:t>
            </a:r>
          </a:p>
          <a:p>
            <a:pPr marL="0" indent="0">
              <a:buNone/>
            </a:pPr>
            <a:r>
              <a:rPr lang="en-US" dirty="0"/>
              <a:t>            speak("Better.")</a:t>
            </a:r>
          </a:p>
          <a:p>
            <a:pPr marL="0" indent="0">
              <a:buNone/>
            </a:pPr>
            <a:endParaRPr lang="en-US" dirty="0"/>
          </a:p>
        </p:txBody>
      </p:sp>
    </p:spTree>
    <p:extLst>
      <p:ext uri="{BB962C8B-B14F-4D97-AF65-F5344CB8AC3E}">
        <p14:creationId xmlns:p14="http://schemas.microsoft.com/office/powerpoint/2010/main" val="128617349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normAutofit lnSpcReduction="10000"/>
          </a:bodyPr>
          <a:lstStyle/>
          <a:p>
            <a:pPr marL="0" indent="0">
              <a:buNone/>
            </a:pPr>
            <a:r>
              <a:rPr lang="en-US" dirty="0" err="1" smtClean="0"/>
              <a:t>elif</a:t>
            </a:r>
            <a:r>
              <a:rPr lang="en-US" dirty="0" smtClean="0"/>
              <a:t> </a:t>
            </a:r>
            <a:r>
              <a:rPr lang="en-US" dirty="0"/>
              <a:t>"who programmed you" in speech or "who created you" in speech:</a:t>
            </a:r>
          </a:p>
          <a:p>
            <a:pPr marL="0" indent="0">
              <a:buNone/>
            </a:pPr>
            <a:r>
              <a:rPr lang="en-US" dirty="0"/>
              <a:t>            print("I was created by Alasela Babatunde.")</a:t>
            </a:r>
          </a:p>
          <a:p>
            <a:pPr marL="0" indent="0">
              <a:buNone/>
            </a:pPr>
            <a:r>
              <a:rPr lang="en-US" dirty="0"/>
              <a:t>            speak("I was created by Alasela Babatunde.")</a:t>
            </a:r>
          </a:p>
          <a:p>
            <a:pPr marL="0" indent="0">
              <a:buNone/>
            </a:pPr>
            <a:r>
              <a:rPr lang="en-US" dirty="0" err="1" smtClean="0"/>
              <a:t>elif</a:t>
            </a:r>
            <a:r>
              <a:rPr lang="en-US" dirty="0" smtClean="0"/>
              <a:t> </a:t>
            </a:r>
            <a:r>
              <a:rPr lang="en-US" dirty="0"/>
              <a:t>"tell me about yourself" in speech:</a:t>
            </a:r>
          </a:p>
          <a:p>
            <a:pPr marL="0" indent="0">
              <a:buNone/>
            </a:pPr>
            <a:r>
              <a:rPr lang="en-US" dirty="0"/>
              <a:t>            print("I am an automated speech recognition assistant, designed to help my users perform computational tasks faster. That's all about me, Boss.")</a:t>
            </a:r>
          </a:p>
          <a:p>
            <a:pPr marL="0" indent="0">
              <a:buNone/>
            </a:pPr>
            <a:r>
              <a:rPr lang="en-US" dirty="0"/>
              <a:t>            speak("I am an automated speech recognition assistant, designed to help my users perform computational tasks faster. That's all about me, Boss.")</a:t>
            </a:r>
          </a:p>
          <a:p>
            <a:pPr marL="0" indent="0">
              <a:buNone/>
            </a:pPr>
            <a:r>
              <a:rPr lang="en-US" dirty="0" err="1" smtClean="0"/>
              <a:t>elif</a:t>
            </a:r>
            <a:r>
              <a:rPr lang="en-US" dirty="0" smtClean="0"/>
              <a:t> </a:t>
            </a:r>
            <a:r>
              <a:rPr lang="en-US" dirty="0"/>
              <a:t>"tell me a joke" in speech:</a:t>
            </a:r>
          </a:p>
          <a:p>
            <a:pPr marL="0" indent="0">
              <a:buNone/>
            </a:pPr>
            <a:r>
              <a:rPr lang="en-US" dirty="0"/>
              <a:t>            print("What do you call an ant who fights crime?, A </a:t>
            </a:r>
            <a:r>
              <a:rPr lang="en-US" dirty="0" err="1"/>
              <a:t>vigilANTe</a:t>
            </a:r>
            <a:r>
              <a:rPr lang="en-US" dirty="0"/>
              <a:t>!")</a:t>
            </a:r>
          </a:p>
          <a:p>
            <a:pPr marL="0" indent="0">
              <a:buNone/>
            </a:pPr>
            <a:r>
              <a:rPr lang="en-US" dirty="0"/>
              <a:t>            speak("What do you call an ant who fights crime?, A </a:t>
            </a:r>
            <a:r>
              <a:rPr lang="en-US" dirty="0" err="1"/>
              <a:t>vigilANTe</a:t>
            </a:r>
            <a:r>
              <a:rPr lang="en-US" dirty="0"/>
              <a:t>!")</a:t>
            </a:r>
          </a:p>
          <a:p>
            <a:pPr marL="0" indent="0">
              <a:buNone/>
            </a:pPr>
            <a:r>
              <a:rPr lang="en-US" dirty="0" err="1" smtClean="0"/>
              <a:t>elif</a:t>
            </a:r>
            <a:r>
              <a:rPr lang="en-US" dirty="0" smtClean="0"/>
              <a:t> </a:t>
            </a:r>
            <a:r>
              <a:rPr lang="en-US" dirty="0"/>
              <a:t>"tell me another joke" in speech:</a:t>
            </a:r>
          </a:p>
          <a:p>
            <a:pPr marL="0" indent="0">
              <a:buNone/>
            </a:pPr>
            <a:r>
              <a:rPr lang="en-US" dirty="0"/>
              <a:t>            print("What’s the smartest insect?, A spelling bee!")</a:t>
            </a:r>
          </a:p>
          <a:p>
            <a:pPr marL="0" indent="0">
              <a:buNone/>
            </a:pPr>
            <a:r>
              <a:rPr lang="en-US" dirty="0"/>
              <a:t>            speak("What’s the smartest insect?, A spelling bee!")</a:t>
            </a:r>
          </a:p>
          <a:p>
            <a:pPr marL="0" indent="0">
              <a:buNone/>
            </a:pPr>
            <a:endParaRPr lang="en-US" dirty="0"/>
          </a:p>
        </p:txBody>
      </p:sp>
    </p:spTree>
    <p:extLst>
      <p:ext uri="{BB962C8B-B14F-4D97-AF65-F5344CB8AC3E}">
        <p14:creationId xmlns:p14="http://schemas.microsoft.com/office/powerpoint/2010/main" val="208684649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475913" y="998807"/>
            <a:ext cx="12192000" cy="6858000"/>
          </a:xfrm>
        </p:spPr>
        <p:txBody>
          <a:bodyPr>
            <a:normAutofit/>
          </a:bodyPr>
          <a:lstStyle/>
          <a:p>
            <a:pPr marL="0" indent="0">
              <a:buNone/>
            </a:pPr>
            <a:r>
              <a:rPr lang="en-US" dirty="0" err="1"/>
              <a:t>elif</a:t>
            </a:r>
            <a:r>
              <a:rPr lang="en-US" dirty="0"/>
              <a:t> "are you smart" in speech:</a:t>
            </a:r>
          </a:p>
          <a:p>
            <a:pPr marL="0" indent="0">
              <a:buNone/>
            </a:pPr>
            <a:r>
              <a:rPr lang="en-US" dirty="0"/>
              <a:t>            print("yes </a:t>
            </a:r>
            <a:r>
              <a:rPr lang="en-US" dirty="0" err="1"/>
              <a:t>i</a:t>
            </a:r>
            <a:r>
              <a:rPr lang="en-US" dirty="0"/>
              <a:t> am, why do you ask")</a:t>
            </a:r>
          </a:p>
          <a:p>
            <a:pPr marL="0" indent="0">
              <a:buNone/>
            </a:pPr>
            <a:r>
              <a:rPr lang="en-US" dirty="0"/>
              <a:t>            speak("yes </a:t>
            </a:r>
            <a:r>
              <a:rPr lang="en-US" dirty="0" err="1"/>
              <a:t>i</a:t>
            </a:r>
            <a:r>
              <a:rPr lang="en-US" dirty="0"/>
              <a:t> am, why do you ask")</a:t>
            </a:r>
          </a:p>
          <a:p>
            <a:pPr marL="0" indent="0">
              <a:buNone/>
            </a:pPr>
            <a:r>
              <a:rPr lang="en-US" dirty="0" err="1" smtClean="0"/>
              <a:t>elif</a:t>
            </a:r>
            <a:r>
              <a:rPr lang="en-US" dirty="0" smtClean="0"/>
              <a:t> </a:t>
            </a:r>
            <a:r>
              <a:rPr lang="en-US" dirty="0"/>
              <a:t>"no reason" in speech:</a:t>
            </a:r>
          </a:p>
          <a:p>
            <a:pPr marL="0" indent="0">
              <a:buNone/>
            </a:pPr>
            <a:r>
              <a:rPr lang="en-US" dirty="0"/>
              <a:t>            print("oh ok boss, no problem")</a:t>
            </a:r>
          </a:p>
          <a:p>
            <a:pPr marL="0" indent="0">
              <a:buNone/>
            </a:pPr>
            <a:r>
              <a:rPr lang="en-US" dirty="0"/>
              <a:t>            speak("oh ok boss, no problem")</a:t>
            </a:r>
          </a:p>
          <a:p>
            <a:pPr marL="0" indent="0">
              <a:buNone/>
            </a:pPr>
            <a:r>
              <a:rPr lang="en-US" dirty="0" err="1" smtClean="0"/>
              <a:t>elif</a:t>
            </a:r>
            <a:r>
              <a:rPr lang="en-US" dirty="0" smtClean="0"/>
              <a:t> </a:t>
            </a:r>
            <a:r>
              <a:rPr lang="en-US" dirty="0"/>
              <a:t>"nothing" in speech:</a:t>
            </a:r>
          </a:p>
          <a:p>
            <a:pPr marL="0" indent="0">
              <a:buNone/>
            </a:pPr>
            <a:r>
              <a:rPr lang="en-US" dirty="0"/>
              <a:t>            print("oh ok boss, no problem")</a:t>
            </a:r>
          </a:p>
          <a:p>
            <a:pPr marL="0" indent="0">
              <a:buNone/>
            </a:pPr>
            <a:r>
              <a:rPr lang="en-US" dirty="0"/>
              <a:t>            speak("oh ok boss, no problem")</a:t>
            </a:r>
          </a:p>
          <a:p>
            <a:pPr marL="0" indent="0">
              <a:buNone/>
            </a:pPr>
            <a:endParaRPr lang="en-US" dirty="0"/>
          </a:p>
        </p:txBody>
      </p:sp>
    </p:spTree>
    <p:extLst>
      <p:ext uri="{BB962C8B-B14F-4D97-AF65-F5344CB8AC3E}">
        <p14:creationId xmlns:p14="http://schemas.microsoft.com/office/powerpoint/2010/main" val="59486200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normAutofit fontScale="55000" lnSpcReduction="20000"/>
          </a:bodyPr>
          <a:lstStyle/>
          <a:p>
            <a:pPr marL="0" indent="0">
              <a:buNone/>
            </a:pPr>
            <a:r>
              <a:rPr lang="en-US" dirty="0" err="1"/>
              <a:t>elif</a:t>
            </a:r>
            <a:r>
              <a:rPr lang="en-US" dirty="0"/>
              <a:t> "</a:t>
            </a:r>
            <a:r>
              <a:rPr lang="en-US" dirty="0" err="1"/>
              <a:t>i</a:t>
            </a:r>
            <a:r>
              <a:rPr lang="en-US" dirty="0"/>
              <a:t> am bored" in speech:</a:t>
            </a:r>
          </a:p>
          <a:p>
            <a:pPr marL="0" indent="0">
              <a:buNone/>
            </a:pPr>
            <a:r>
              <a:rPr lang="en-US" dirty="0"/>
              <a:t>            print("</a:t>
            </a:r>
            <a:r>
              <a:rPr lang="en-US" dirty="0" err="1"/>
              <a:t>i</a:t>
            </a:r>
            <a:r>
              <a:rPr lang="en-US" dirty="0"/>
              <a:t> suggest you, Watch a movie. Find a movie online, or head to your local movie theater. Maybe opt for something you wouldn't normally watch, like a documentary or a mystery. Bake or cook. Baking and cooking can help you pass the time while making something scrumptious. So, try making cookies, brownies, or a homemade soup. Have a fashion show. Who says you need to go anywhere to glam yourself up? Pass the time by trying out different makeup techniques and putting together fun outfits from your closet. Hang out with your pet. If you have an animal, pamper them with a bath, clip their nails, or teach them new tricks. Spending time with them can help you feel less bored while strengthening your relationship. Call or text a friend. See what your loved ones are up to if you’re feeling bored. A casual conversation can keep you entertained while passing the time and connecting with a friend. Exercise. Fill your body with endorphins and cure boredom by moving your body. Look up a YouTube yoga flow, dance routine, or bodyweight workout. Learn something new. Having some free time is a great chance to learn something new and interesting. Learn how to do magic tricks, discover how to breathe fire, or how to make chainmail.")</a:t>
            </a:r>
          </a:p>
          <a:p>
            <a:pPr marL="0" indent="0">
              <a:buNone/>
            </a:pPr>
            <a:r>
              <a:rPr lang="en-US" dirty="0"/>
              <a:t>            speak("</a:t>
            </a:r>
            <a:r>
              <a:rPr lang="en-US" dirty="0" err="1"/>
              <a:t>i</a:t>
            </a:r>
            <a:r>
              <a:rPr lang="en-US" dirty="0"/>
              <a:t> suggest you, Watch a movie. Find a movie online, or head to your local movie theater. Maybe opt for something you wouldn't normally watch, like a documentary or a mystery. Bake or cook. Baking and cooking can help you pass the time while making something scrumptious. So, try making cookies, brownies, or a homemade soup. Have a fashion show. Who says you need to go anywhere to glam yourself up? Pass the time by trying out different makeup techniques and putting together fun outfits from your closet. Hang out with your pet. If you have an animal, pamper them with a bath, clip their nails, or teach them new tricks. Spending time with them can help you feel less bored while strengthening your relationship. Call or text a friend. See what your loved ones are up to if you’re feeling bored. A casual conversation can keep you entertained while passing the time and connecting with a friend. Exercise. Fill your body with endorphins and cure boredom by moving your body. Look up a YouTube yoga flow, dance routine, or bodyweight workout. Learn something new. Having some free time is a great chance to learn something new and interesting. Learn how to do magic tricks, discover how to breathe fire, or how to make chainmail</a:t>
            </a:r>
            <a:r>
              <a:rPr lang="en-US" dirty="0" smtClean="0"/>
              <a:t>.")</a:t>
            </a:r>
          </a:p>
          <a:p>
            <a:pPr marL="0" indent="0">
              <a:buNone/>
            </a:pPr>
            <a:endParaRPr lang="en-US" dirty="0"/>
          </a:p>
          <a:p>
            <a:pPr marL="0" indent="0">
              <a:buNone/>
            </a:pPr>
            <a:r>
              <a:rPr lang="en-US" dirty="0" err="1" smtClean="0"/>
              <a:t>elif</a:t>
            </a:r>
            <a:r>
              <a:rPr lang="en-US" dirty="0" smtClean="0"/>
              <a:t> </a:t>
            </a:r>
            <a:r>
              <a:rPr lang="en-US" dirty="0"/>
              <a:t>"what should </a:t>
            </a:r>
            <a:r>
              <a:rPr lang="en-US" dirty="0" err="1"/>
              <a:t>i</a:t>
            </a:r>
            <a:r>
              <a:rPr lang="en-US" dirty="0"/>
              <a:t> do for fun" in speech:</a:t>
            </a:r>
          </a:p>
          <a:p>
            <a:pPr marL="0" indent="0">
              <a:buNone/>
            </a:pPr>
            <a:r>
              <a:rPr lang="en-US" dirty="0"/>
              <a:t>            print("Do something creative, like writing, making art, or crafting. Make a terrarium or plant an herb garden if you have a green thumb. Invite friends to play games, go on a picnic, or have a clothing swap.")</a:t>
            </a:r>
          </a:p>
          <a:p>
            <a:pPr marL="0" indent="0">
              <a:buNone/>
            </a:pPr>
            <a:r>
              <a:rPr lang="en-US" dirty="0"/>
              <a:t>            speak("Do something creative, like writing, making art, or crafting. Make a terrarium or plant an herb garden if you have a green thumb. Invite friends to play games, go on a picnic, or have a clothing swap</a:t>
            </a:r>
            <a:r>
              <a:rPr lang="en-US" dirty="0" smtClean="0"/>
              <a:t>.")</a:t>
            </a:r>
          </a:p>
          <a:p>
            <a:pPr marL="0" indent="0">
              <a:buNone/>
            </a:pPr>
            <a:endParaRPr lang="en-US" dirty="0"/>
          </a:p>
          <a:p>
            <a:pPr marL="0" indent="0">
              <a:buNone/>
            </a:pPr>
            <a:r>
              <a:rPr lang="en-US" dirty="0" err="1" smtClean="0"/>
              <a:t>elif</a:t>
            </a:r>
            <a:r>
              <a:rPr lang="en-US" dirty="0" smtClean="0"/>
              <a:t> </a:t>
            </a:r>
            <a:r>
              <a:rPr lang="en-US" dirty="0"/>
              <a:t>"what should </a:t>
            </a:r>
            <a:r>
              <a:rPr lang="en-US" dirty="0" err="1"/>
              <a:t>i</a:t>
            </a:r>
            <a:r>
              <a:rPr lang="en-US" dirty="0"/>
              <a:t> do" in speech:</a:t>
            </a:r>
          </a:p>
          <a:p>
            <a:pPr marL="0" indent="0">
              <a:buNone/>
            </a:pPr>
            <a:r>
              <a:rPr lang="en-US" dirty="0"/>
              <a:t>            print("Do something creative, like writing, making art, or crafting. Make a terrarium or plant an herb garden if you have a green thumb. Invite friends to play games, go on a picnic, or have a clothing swap.")</a:t>
            </a:r>
          </a:p>
          <a:p>
            <a:pPr marL="0" indent="0">
              <a:buNone/>
            </a:pPr>
            <a:r>
              <a:rPr lang="en-US" dirty="0"/>
              <a:t>            speak("Do something creative, like writing, making art, or crafting. Make a terrarium or plant an herb garden if you have a green thumb. Invite friends to play games, go on a picnic, or have a clothing swap.")</a:t>
            </a:r>
          </a:p>
          <a:p>
            <a:pPr marL="0" indent="0">
              <a:buNone/>
            </a:pPr>
            <a:endParaRPr lang="en-US" dirty="0"/>
          </a:p>
        </p:txBody>
      </p:sp>
    </p:spTree>
    <p:extLst>
      <p:ext uri="{BB962C8B-B14F-4D97-AF65-F5344CB8AC3E}">
        <p14:creationId xmlns:p14="http://schemas.microsoft.com/office/powerpoint/2010/main" val="190446628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1353800" cy="6858000"/>
          </a:xfrm>
        </p:spPr>
        <p:txBody>
          <a:bodyPr>
            <a:normAutofit fontScale="62500" lnSpcReduction="20000"/>
          </a:bodyPr>
          <a:lstStyle/>
          <a:p>
            <a:pPr marL="0" indent="0">
              <a:buNone/>
            </a:pPr>
            <a:r>
              <a:rPr lang="en-US" dirty="0" err="1"/>
              <a:t>elif</a:t>
            </a:r>
            <a:r>
              <a:rPr lang="en-US" dirty="0"/>
              <a:t> "what are you doing" in speech:</a:t>
            </a:r>
          </a:p>
          <a:p>
            <a:pPr marL="0" indent="0">
              <a:buNone/>
            </a:pPr>
            <a:r>
              <a:rPr lang="en-US" dirty="0"/>
              <a:t>            print("</a:t>
            </a:r>
            <a:r>
              <a:rPr lang="en-US" dirty="0" err="1"/>
              <a:t>i</a:t>
            </a:r>
            <a:r>
              <a:rPr lang="en-US" dirty="0"/>
              <a:t> am just chilling, and waiting for you to give me a command, boss")</a:t>
            </a:r>
          </a:p>
          <a:p>
            <a:pPr marL="0" indent="0">
              <a:buNone/>
            </a:pPr>
            <a:r>
              <a:rPr lang="en-US" dirty="0"/>
              <a:t>            speak("</a:t>
            </a:r>
            <a:r>
              <a:rPr lang="en-US" dirty="0" err="1"/>
              <a:t>i</a:t>
            </a:r>
            <a:r>
              <a:rPr lang="en-US" dirty="0"/>
              <a:t> am just chilling, and waiting for you to give me a command, boss")</a:t>
            </a:r>
          </a:p>
          <a:p>
            <a:pPr marL="0" indent="0">
              <a:buNone/>
            </a:pPr>
            <a:r>
              <a:rPr lang="en-US" dirty="0" err="1" smtClean="0"/>
              <a:t>elif</a:t>
            </a:r>
            <a:r>
              <a:rPr lang="en-US" dirty="0" smtClean="0"/>
              <a:t> </a:t>
            </a:r>
            <a:r>
              <a:rPr lang="en-US" dirty="0"/>
              <a:t>"tell me another one" in speech:</a:t>
            </a:r>
          </a:p>
          <a:p>
            <a:pPr marL="0" indent="0">
              <a:buNone/>
            </a:pPr>
            <a:r>
              <a:rPr lang="en-US" dirty="0"/>
              <a:t>            print("How does the ocean say hi?, It waves!")</a:t>
            </a:r>
          </a:p>
          <a:p>
            <a:pPr marL="0" indent="0">
              <a:buNone/>
            </a:pPr>
            <a:r>
              <a:rPr lang="en-US" dirty="0"/>
              <a:t>            speak("How does the ocean say hi?, It waves!")</a:t>
            </a:r>
          </a:p>
          <a:p>
            <a:pPr marL="0" indent="0">
              <a:buNone/>
            </a:pPr>
            <a:r>
              <a:rPr lang="en-US" dirty="0" err="1" smtClean="0"/>
              <a:t>elif</a:t>
            </a:r>
            <a:r>
              <a:rPr lang="en-US" dirty="0" smtClean="0"/>
              <a:t> </a:t>
            </a:r>
            <a:r>
              <a:rPr lang="en-US" dirty="0"/>
              <a:t>"hey" in speech:</a:t>
            </a:r>
          </a:p>
          <a:p>
            <a:pPr marL="0" indent="0">
              <a:buNone/>
            </a:pPr>
            <a:r>
              <a:rPr lang="en-US" dirty="0"/>
              <a:t>            print("What do you need, Boss?")</a:t>
            </a:r>
          </a:p>
          <a:p>
            <a:pPr marL="0" indent="0">
              <a:buNone/>
            </a:pPr>
            <a:r>
              <a:rPr lang="en-US" dirty="0"/>
              <a:t>            speak("What do you need, Boss?")</a:t>
            </a:r>
          </a:p>
          <a:p>
            <a:pPr marL="0" indent="0">
              <a:buNone/>
            </a:pPr>
            <a:r>
              <a:rPr lang="en-US" dirty="0" err="1" smtClean="0"/>
              <a:t>elif</a:t>
            </a:r>
            <a:r>
              <a:rPr lang="en-US" dirty="0" smtClean="0"/>
              <a:t> </a:t>
            </a:r>
            <a:r>
              <a:rPr lang="en-US" dirty="0"/>
              <a:t>"hello" in speech:</a:t>
            </a:r>
          </a:p>
          <a:p>
            <a:pPr marL="0" indent="0">
              <a:buNone/>
            </a:pPr>
            <a:r>
              <a:rPr lang="en-US" dirty="0"/>
              <a:t>            print("Anything I can help you with, Boss?")</a:t>
            </a:r>
          </a:p>
          <a:p>
            <a:pPr marL="0" indent="0">
              <a:buNone/>
            </a:pPr>
            <a:r>
              <a:rPr lang="en-US" dirty="0"/>
              <a:t>            speak("Anything I can help you with, Boss?")</a:t>
            </a:r>
          </a:p>
          <a:p>
            <a:pPr marL="0" indent="0">
              <a:buNone/>
            </a:pPr>
            <a:r>
              <a:rPr lang="en-US" dirty="0" err="1" smtClean="0"/>
              <a:t>elif</a:t>
            </a:r>
            <a:r>
              <a:rPr lang="en-US" dirty="0" smtClean="0"/>
              <a:t> </a:t>
            </a:r>
            <a:r>
              <a:rPr lang="en-US" dirty="0"/>
              <a:t>"what's up" in speech or "how far" in speech:</a:t>
            </a:r>
          </a:p>
          <a:p>
            <a:pPr marL="0" indent="0">
              <a:buNone/>
            </a:pPr>
            <a:r>
              <a:rPr lang="en-US" dirty="0"/>
              <a:t>            print("Nothing much. Any tasks for me to do for you, Boss?")</a:t>
            </a:r>
          </a:p>
          <a:p>
            <a:pPr marL="0" indent="0">
              <a:buNone/>
            </a:pPr>
            <a:r>
              <a:rPr lang="en-US" dirty="0"/>
              <a:t>            speak("Nothing much. Any tasks for me to do for you, Boss?")</a:t>
            </a:r>
          </a:p>
          <a:p>
            <a:pPr marL="0" indent="0">
              <a:buNone/>
            </a:pPr>
            <a:r>
              <a:rPr lang="en-US" dirty="0" err="1" smtClean="0"/>
              <a:t>elif</a:t>
            </a:r>
            <a:r>
              <a:rPr lang="en-US" dirty="0" smtClean="0"/>
              <a:t> </a:t>
            </a:r>
            <a:r>
              <a:rPr lang="en-US" dirty="0"/>
              <a:t>"thank you" in speech:</a:t>
            </a:r>
          </a:p>
          <a:p>
            <a:pPr marL="0" indent="0">
              <a:buNone/>
            </a:pPr>
            <a:r>
              <a:rPr lang="en-US" dirty="0"/>
              <a:t>            print("No problem Boss, </a:t>
            </a:r>
            <a:r>
              <a:rPr lang="en-US" dirty="0" err="1"/>
              <a:t>i</a:t>
            </a:r>
            <a:r>
              <a:rPr lang="en-US" dirty="0"/>
              <a:t> am always here if you need anything")</a:t>
            </a:r>
          </a:p>
          <a:p>
            <a:pPr marL="0" indent="0">
              <a:buNone/>
            </a:pPr>
            <a:r>
              <a:rPr lang="en-US" dirty="0"/>
              <a:t>            speak("no problem Boss, </a:t>
            </a:r>
            <a:r>
              <a:rPr lang="en-US" dirty="0" err="1"/>
              <a:t>i</a:t>
            </a:r>
            <a:r>
              <a:rPr lang="en-US" dirty="0"/>
              <a:t> am always here if you need anything")</a:t>
            </a:r>
          </a:p>
          <a:p>
            <a:pPr marL="0" indent="0">
              <a:buNone/>
            </a:pPr>
            <a:r>
              <a:rPr lang="en-US" dirty="0" err="1" smtClean="0"/>
              <a:t>elif</a:t>
            </a:r>
            <a:r>
              <a:rPr lang="en-US" dirty="0" smtClean="0"/>
              <a:t> </a:t>
            </a:r>
            <a:r>
              <a:rPr lang="en-US" dirty="0"/>
              <a:t>"how are you" in speech:</a:t>
            </a:r>
          </a:p>
          <a:p>
            <a:pPr marL="0" indent="0">
              <a:buNone/>
            </a:pPr>
            <a:r>
              <a:rPr lang="en-US" dirty="0"/>
              <a:t>            print("</a:t>
            </a:r>
            <a:r>
              <a:rPr lang="en-US" dirty="0" err="1"/>
              <a:t>i</a:t>
            </a:r>
            <a:r>
              <a:rPr lang="en-US" dirty="0"/>
              <a:t> am fine boss, just chilling")</a:t>
            </a:r>
          </a:p>
          <a:p>
            <a:pPr marL="0" indent="0">
              <a:buNone/>
            </a:pPr>
            <a:r>
              <a:rPr lang="en-US" dirty="0"/>
              <a:t>            speak("</a:t>
            </a:r>
            <a:r>
              <a:rPr lang="en-US" dirty="0" err="1"/>
              <a:t>i</a:t>
            </a:r>
            <a:r>
              <a:rPr lang="en-US" dirty="0"/>
              <a:t> am fine boss, just chilling")</a:t>
            </a:r>
          </a:p>
          <a:p>
            <a:pPr marL="0" indent="0">
              <a:buNone/>
            </a:pPr>
            <a:endParaRPr lang="en-US" dirty="0"/>
          </a:p>
        </p:txBody>
      </p:sp>
    </p:spTree>
    <p:extLst>
      <p:ext uri="{BB962C8B-B14F-4D97-AF65-F5344CB8AC3E}">
        <p14:creationId xmlns:p14="http://schemas.microsoft.com/office/powerpoint/2010/main" val="20251693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1353800" cy="6858000"/>
          </a:xfrm>
        </p:spPr>
        <p:txBody>
          <a:bodyPr>
            <a:normAutofit fontScale="62500" lnSpcReduction="20000"/>
          </a:bodyPr>
          <a:lstStyle/>
          <a:p>
            <a:pPr marL="457200" lvl="1" indent="0">
              <a:buNone/>
            </a:pPr>
            <a:r>
              <a:rPr lang="en-US" dirty="0" err="1"/>
              <a:t>elif</a:t>
            </a:r>
            <a:r>
              <a:rPr lang="en-US" dirty="0"/>
              <a:t> 'stop' in speech:</a:t>
            </a:r>
          </a:p>
          <a:p>
            <a:pPr marL="0" indent="0">
              <a:buNone/>
            </a:pPr>
            <a:r>
              <a:rPr lang="en-US" dirty="0"/>
              <a:t>            speak("</a:t>
            </a:r>
            <a:r>
              <a:rPr lang="en-US" dirty="0" err="1"/>
              <a:t>Stoping</a:t>
            </a:r>
            <a:r>
              <a:rPr lang="en-US" dirty="0"/>
              <a:t> Boss")</a:t>
            </a:r>
          </a:p>
          <a:p>
            <a:pPr marL="0" indent="0">
              <a:buNone/>
            </a:pPr>
            <a:r>
              <a:rPr lang="en-US" dirty="0"/>
              <a:t>            break</a:t>
            </a:r>
          </a:p>
          <a:p>
            <a:pPr marL="0" indent="0">
              <a:buNone/>
            </a:pPr>
            <a:r>
              <a:rPr lang="en-US" dirty="0"/>
              <a:t>            </a:t>
            </a:r>
            <a:r>
              <a:rPr lang="en-US" dirty="0" err="1"/>
              <a:t>sys.exit</a:t>
            </a:r>
            <a:r>
              <a:rPr lang="en-US" dirty="0"/>
              <a:t>(</a:t>
            </a:r>
            <a:r>
              <a:rPr lang="en-US" dirty="0" err="1"/>
              <a:t>Jmain</a:t>
            </a:r>
            <a:r>
              <a:rPr lang="en-US" dirty="0"/>
              <a:t>())</a:t>
            </a:r>
          </a:p>
          <a:p>
            <a:pPr marL="0" indent="0">
              <a:buNone/>
            </a:pPr>
            <a:r>
              <a:rPr lang="en-US" dirty="0"/>
              <a:t>        </a:t>
            </a:r>
            <a:r>
              <a:rPr lang="en-US" dirty="0" err="1"/>
              <a:t>elif</a:t>
            </a:r>
            <a:r>
              <a:rPr lang="en-US" dirty="0"/>
              <a:t> 'end' in speech:</a:t>
            </a:r>
          </a:p>
          <a:p>
            <a:pPr marL="0" indent="0">
              <a:buNone/>
            </a:pPr>
            <a:r>
              <a:rPr lang="en-US" dirty="0"/>
              <a:t>            speak("Ending Program")</a:t>
            </a:r>
          </a:p>
          <a:p>
            <a:pPr marL="0" indent="0">
              <a:buNone/>
            </a:pPr>
            <a:r>
              <a:rPr lang="en-US" dirty="0"/>
              <a:t>            break</a:t>
            </a:r>
          </a:p>
          <a:p>
            <a:pPr marL="0" indent="0">
              <a:buNone/>
            </a:pPr>
            <a:r>
              <a:rPr lang="en-US" dirty="0"/>
              <a:t>        </a:t>
            </a:r>
            <a:r>
              <a:rPr lang="en-US" dirty="0" err="1"/>
              <a:t>elif</a:t>
            </a:r>
            <a:r>
              <a:rPr lang="en-US" dirty="0"/>
              <a:t> 'exit' in speech:</a:t>
            </a:r>
          </a:p>
          <a:p>
            <a:pPr marL="0" indent="0">
              <a:buNone/>
            </a:pPr>
            <a:r>
              <a:rPr lang="en-US" dirty="0"/>
              <a:t>            speak("Exiting Boss")</a:t>
            </a:r>
          </a:p>
          <a:p>
            <a:pPr marL="0" indent="0">
              <a:buNone/>
            </a:pPr>
            <a:r>
              <a:rPr lang="en-US" dirty="0"/>
              <a:t>            break</a:t>
            </a:r>
          </a:p>
          <a:p>
            <a:pPr marL="0" indent="0">
              <a:buNone/>
            </a:pPr>
            <a:r>
              <a:rPr lang="en-US" dirty="0"/>
              <a:t>        </a:t>
            </a:r>
            <a:r>
              <a:rPr lang="en-US" dirty="0" err="1"/>
              <a:t>elif</a:t>
            </a:r>
            <a:r>
              <a:rPr lang="en-US" dirty="0"/>
              <a:t> 'shut down' in speech:</a:t>
            </a:r>
          </a:p>
          <a:p>
            <a:pPr marL="0" indent="0">
              <a:buNone/>
            </a:pPr>
            <a:r>
              <a:rPr lang="en-US" dirty="0"/>
              <a:t>            speak("Shutting Down Boss")</a:t>
            </a:r>
          </a:p>
          <a:p>
            <a:pPr marL="0" indent="0">
              <a:buNone/>
            </a:pPr>
            <a:r>
              <a:rPr lang="en-US" dirty="0"/>
              <a:t>            break</a:t>
            </a:r>
          </a:p>
          <a:p>
            <a:pPr marL="0" indent="0">
              <a:buNone/>
            </a:pPr>
            <a:r>
              <a:rPr lang="en-US" dirty="0"/>
              <a:t>        </a:t>
            </a:r>
            <a:r>
              <a:rPr lang="en-US" dirty="0" err="1"/>
              <a:t>elif</a:t>
            </a:r>
            <a:r>
              <a:rPr lang="en-US" dirty="0"/>
              <a:t> 'shutdown' in speech:</a:t>
            </a:r>
          </a:p>
          <a:p>
            <a:pPr marL="0" indent="0">
              <a:buNone/>
            </a:pPr>
            <a:r>
              <a:rPr lang="en-US" dirty="0"/>
              <a:t>            speak("Shutting Down Boss")</a:t>
            </a:r>
          </a:p>
          <a:p>
            <a:pPr marL="0" indent="0">
              <a:buNone/>
            </a:pPr>
            <a:r>
              <a:rPr lang="en-US" dirty="0"/>
              <a:t>            break</a:t>
            </a:r>
          </a:p>
          <a:p>
            <a:pPr marL="0" indent="0">
              <a:buNone/>
            </a:pPr>
            <a:r>
              <a:rPr lang="en-US" dirty="0"/>
              <a:t>        </a:t>
            </a:r>
            <a:r>
              <a:rPr lang="en-US" dirty="0" err="1"/>
              <a:t>elif</a:t>
            </a:r>
            <a:r>
              <a:rPr lang="en-US" dirty="0"/>
              <a:t> 'goodbye' in speech:</a:t>
            </a:r>
          </a:p>
          <a:p>
            <a:pPr marL="0" indent="0">
              <a:buNone/>
            </a:pPr>
            <a:r>
              <a:rPr lang="en-US" dirty="0"/>
              <a:t>            speak("Goodbye Boss")</a:t>
            </a:r>
          </a:p>
          <a:p>
            <a:pPr marL="0" indent="0">
              <a:buNone/>
            </a:pPr>
            <a:r>
              <a:rPr lang="en-US" dirty="0"/>
              <a:t>            break</a:t>
            </a:r>
          </a:p>
          <a:p>
            <a:pPr marL="0" indent="0">
              <a:buNone/>
            </a:pPr>
            <a:r>
              <a:rPr lang="en-US" dirty="0"/>
              <a:t>        </a:t>
            </a:r>
          </a:p>
          <a:p>
            <a:pPr marL="0" indent="0">
              <a:buNone/>
            </a:pPr>
            <a:r>
              <a:rPr lang="en-US" dirty="0" err="1"/>
              <a:t>takecommand</a:t>
            </a:r>
            <a:r>
              <a:rPr lang="en-US" dirty="0"/>
              <a:t>()</a:t>
            </a:r>
          </a:p>
          <a:p>
            <a:pPr marL="0" indent="0">
              <a:buNone/>
            </a:pPr>
            <a:endParaRPr lang="en-US" dirty="0"/>
          </a:p>
        </p:txBody>
      </p:sp>
    </p:spTree>
    <p:extLst>
      <p:ext uri="{BB962C8B-B14F-4D97-AF65-F5344CB8AC3E}">
        <p14:creationId xmlns:p14="http://schemas.microsoft.com/office/powerpoint/2010/main" val="28729641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13538" y="2827605"/>
            <a:ext cx="10678551" cy="4770194"/>
          </a:xfrm>
        </p:spPr>
        <p:txBody>
          <a:bodyPr/>
          <a:lstStyle/>
          <a:p>
            <a:pPr marL="0" indent="0">
              <a:buNone/>
            </a:pPr>
            <a:r>
              <a:rPr lang="en-US" dirty="0" smtClean="0"/>
              <a:t>And That’s all, Thank u very much!!!!!!</a:t>
            </a:r>
            <a:endParaRPr lang="en-US" dirty="0"/>
          </a:p>
        </p:txBody>
      </p:sp>
    </p:spTree>
    <p:extLst>
      <p:ext uri="{BB962C8B-B14F-4D97-AF65-F5344CB8AC3E}">
        <p14:creationId xmlns:p14="http://schemas.microsoft.com/office/powerpoint/2010/main" val="300101050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Download the following using CMD and the Microsoft Store/chrome</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smtClean="0"/>
              <a:t>From Microsoft store/Chrome Download</a:t>
            </a:r>
          </a:p>
          <a:p>
            <a:pPr marL="0" indent="0">
              <a:buNone/>
            </a:pPr>
            <a:r>
              <a:rPr lang="en-US" dirty="0" smtClean="0"/>
              <a:t>-python 3.11</a:t>
            </a:r>
          </a:p>
          <a:p>
            <a:endParaRPr lang="en-US" dirty="0" smtClean="0"/>
          </a:p>
          <a:p>
            <a:pPr marL="0" indent="0">
              <a:buNone/>
            </a:pPr>
            <a:r>
              <a:rPr lang="en-US" dirty="0" smtClean="0"/>
              <a:t>From CMD </a:t>
            </a:r>
            <a:r>
              <a:rPr lang="en-US" dirty="0" err="1" smtClean="0"/>
              <a:t>Downlaod</a:t>
            </a:r>
            <a:r>
              <a:rPr lang="en-US" dirty="0" smtClean="0"/>
              <a:t> The following with this command</a:t>
            </a:r>
          </a:p>
          <a:p>
            <a:pPr marL="0" indent="0">
              <a:buNone/>
            </a:pPr>
            <a:r>
              <a:rPr lang="en-US" dirty="0" smtClean="0"/>
              <a:t>-pip install </a:t>
            </a:r>
            <a:r>
              <a:rPr lang="en-US" dirty="0" err="1" smtClean="0"/>
              <a:t>SpeechRecognition</a:t>
            </a:r>
            <a:endParaRPr lang="en-US" dirty="0" smtClean="0"/>
          </a:p>
          <a:p>
            <a:pPr marL="0" indent="0">
              <a:buNone/>
            </a:pPr>
            <a:r>
              <a:rPr lang="en-US" dirty="0" smtClean="0"/>
              <a:t>-pip install </a:t>
            </a:r>
            <a:r>
              <a:rPr lang="en-US" dirty="0" err="1" smtClean="0"/>
              <a:t>pyaudio</a:t>
            </a:r>
            <a:endParaRPr lang="en-US" dirty="0" smtClean="0"/>
          </a:p>
          <a:p>
            <a:pPr marL="0" indent="0">
              <a:buNone/>
            </a:pPr>
            <a:r>
              <a:rPr lang="en-US" dirty="0" smtClean="0"/>
              <a:t>-Pip install pyttsx3</a:t>
            </a:r>
          </a:p>
          <a:p>
            <a:pPr marL="0" indent="0">
              <a:buNone/>
            </a:pPr>
            <a:r>
              <a:rPr lang="en-US" dirty="0" smtClean="0"/>
              <a:t>-pip install google</a:t>
            </a:r>
          </a:p>
          <a:p>
            <a:pPr marL="0" lvl="0" indent="0">
              <a:buNone/>
            </a:pPr>
            <a:r>
              <a:rPr lang="en-US" dirty="0" smtClean="0"/>
              <a:t>-pip install </a:t>
            </a:r>
            <a:r>
              <a:rPr lang="en-US" altLang="en-US" dirty="0" smtClean="0">
                <a:solidFill>
                  <a:srgbClr val="0C0D0E"/>
                </a:solidFill>
                <a:latin typeface="var(--ff-mono)"/>
              </a:rPr>
              <a:t>google-</a:t>
            </a:r>
            <a:r>
              <a:rPr lang="en-US" altLang="en-US" dirty="0" err="1" smtClean="0">
                <a:solidFill>
                  <a:srgbClr val="0C0D0E"/>
                </a:solidFill>
                <a:latin typeface="var(--ff-mono)"/>
              </a:rPr>
              <a:t>api</a:t>
            </a:r>
            <a:r>
              <a:rPr lang="en-US" altLang="en-US" dirty="0" smtClean="0">
                <a:solidFill>
                  <a:srgbClr val="0C0D0E"/>
                </a:solidFill>
                <a:latin typeface="var(--ff-mono)"/>
              </a:rPr>
              <a:t>-python-client</a:t>
            </a:r>
          </a:p>
          <a:p>
            <a:pPr marL="0" lvl="0" indent="0">
              <a:buNone/>
            </a:pPr>
            <a:r>
              <a:rPr lang="en-US" altLang="en-US" dirty="0" smtClean="0">
                <a:solidFill>
                  <a:srgbClr val="0C0D0E"/>
                </a:solidFill>
                <a:latin typeface="var(--ff-mono)"/>
              </a:rPr>
              <a:t>-pip install </a:t>
            </a:r>
            <a:r>
              <a:rPr lang="en-US" altLang="en-US" dirty="0" err="1" smtClean="0">
                <a:solidFill>
                  <a:srgbClr val="0C0D0E"/>
                </a:solidFill>
                <a:latin typeface="var(--ff-mono)"/>
              </a:rPr>
              <a:t>speechpy</a:t>
            </a:r>
            <a:endParaRPr lang="en-US" altLang="en-US" dirty="0" smtClean="0">
              <a:solidFill>
                <a:srgbClr val="0C0D0E"/>
              </a:solidFill>
              <a:latin typeface="var(--ff-mono)"/>
            </a:endParaRPr>
          </a:p>
          <a:p>
            <a:pPr lvl="0"/>
            <a:endParaRPr kumimoji="0" lang="en-US" altLang="en-US" sz="3600" b="0" i="0" u="none" strike="noStrike" cap="none" normalizeH="0" baseline="0" dirty="0" smtClean="0">
              <a:ln>
                <a:noFill/>
              </a:ln>
              <a:solidFill>
                <a:srgbClr val="0C0D0E"/>
              </a:solidFill>
              <a:effectLst/>
              <a:latin typeface="-apple-system"/>
            </a:endParaRPr>
          </a:p>
          <a:p>
            <a:endParaRPr lang="en-US" dirty="0"/>
          </a:p>
        </p:txBody>
      </p:sp>
      <p:sp>
        <p:nvSpPr>
          <p:cNvPr id="4" name="Rectangle 1"/>
          <p:cNvSpPr>
            <a:spLocks noChangeArrowheads="1"/>
          </p:cNvSpPr>
          <p:nvPr/>
        </p:nvSpPr>
        <p:spPr bwMode="auto">
          <a:xfrm>
            <a:off x="0" y="-138499"/>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152400" y="-209237"/>
            <a:ext cx="65" cy="72327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chemeClr val="tx1"/>
                </a:solidFill>
                <a:effectLst/>
              </a:rPr>
              <a:t/>
            </a:r>
            <a:br>
              <a:rPr kumimoji="0" lang="en-US" altLang="en-US" sz="1100" b="0" i="0" u="none" strike="noStrike" cap="none" normalizeH="0" baseline="0" dirty="0" smtClean="0">
                <a:ln>
                  <a:noFill/>
                </a:ln>
                <a:solidFill>
                  <a:schemeClr val="tx1"/>
                </a:solidFill>
                <a:effectLst/>
              </a:rPr>
            </a:b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4608158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982351" y="2194561"/>
            <a:ext cx="13612836" cy="7617655"/>
          </a:xfrm>
        </p:spPr>
        <p:txBody>
          <a:bodyPr/>
          <a:lstStyle/>
          <a:p>
            <a:r>
              <a:rPr lang="en-US" dirty="0"/>
              <a:t>import </a:t>
            </a:r>
            <a:r>
              <a:rPr lang="en-US" dirty="0" err="1"/>
              <a:t>speech_recognition</a:t>
            </a:r>
            <a:r>
              <a:rPr lang="en-US" dirty="0"/>
              <a:t> as </a:t>
            </a:r>
            <a:r>
              <a:rPr lang="en-US" dirty="0" err="1"/>
              <a:t>sr</a:t>
            </a:r>
            <a:endParaRPr lang="en-US" dirty="0"/>
          </a:p>
          <a:p>
            <a:r>
              <a:rPr lang="en-US" dirty="0"/>
              <a:t>import pyttsx3</a:t>
            </a:r>
          </a:p>
          <a:p>
            <a:r>
              <a:rPr lang="en-US" dirty="0"/>
              <a:t>import time</a:t>
            </a:r>
          </a:p>
          <a:p>
            <a:r>
              <a:rPr lang="en-US" dirty="0"/>
              <a:t>import sys</a:t>
            </a:r>
          </a:p>
          <a:p>
            <a:r>
              <a:rPr lang="en-US" dirty="0"/>
              <a:t>import </a:t>
            </a:r>
            <a:r>
              <a:rPr lang="en-US" dirty="0" err="1"/>
              <a:t>webbrowser</a:t>
            </a:r>
            <a:endParaRPr lang="en-US" dirty="0"/>
          </a:p>
          <a:p>
            <a:r>
              <a:rPr lang="en-US" dirty="0"/>
              <a:t>import </a:t>
            </a:r>
            <a:r>
              <a:rPr lang="en-US" dirty="0" err="1" smtClean="0"/>
              <a:t>winsound</a:t>
            </a:r>
            <a:endParaRPr lang="en-US" dirty="0"/>
          </a:p>
        </p:txBody>
      </p:sp>
    </p:spTree>
    <p:extLst>
      <p:ext uri="{BB962C8B-B14F-4D97-AF65-F5344CB8AC3E}">
        <p14:creationId xmlns:p14="http://schemas.microsoft.com/office/powerpoint/2010/main" val="376788144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2934929" y="235976"/>
            <a:ext cx="13229833" cy="7612890"/>
          </a:xfrm>
        </p:spPr>
        <p:txBody>
          <a:bodyPr>
            <a:normAutofit/>
          </a:bodyPr>
          <a:lstStyle/>
          <a:p>
            <a:pPr marL="0" indent="0">
              <a:buNone/>
            </a:pPr>
            <a:r>
              <a:rPr lang="en-US" dirty="0" smtClean="0"/>
              <a:t> </a:t>
            </a:r>
            <a:r>
              <a:rPr lang="en-US" dirty="0"/>
              <a:t># Initialize the pyttsx3 </a:t>
            </a:r>
            <a:r>
              <a:rPr lang="en-US" dirty="0" smtClean="0"/>
              <a:t>engine</a:t>
            </a:r>
          </a:p>
          <a:p>
            <a:pPr marL="0" indent="0">
              <a:buNone/>
            </a:pPr>
            <a:endParaRPr lang="en-US" dirty="0"/>
          </a:p>
          <a:p>
            <a:r>
              <a:rPr lang="en-US" dirty="0" err="1"/>
              <a:t>def</a:t>
            </a:r>
            <a:r>
              <a:rPr lang="en-US" dirty="0"/>
              <a:t> speak(text):</a:t>
            </a:r>
          </a:p>
          <a:p>
            <a:r>
              <a:rPr lang="en-US" dirty="0"/>
              <a:t>    global </a:t>
            </a:r>
            <a:r>
              <a:rPr lang="en-US" dirty="0" err="1"/>
              <a:t>is_talking</a:t>
            </a:r>
            <a:endParaRPr lang="en-US" dirty="0"/>
          </a:p>
          <a:p>
            <a:r>
              <a:rPr lang="en-US" dirty="0"/>
              <a:t>    engine = pyttsx3.init()</a:t>
            </a:r>
          </a:p>
          <a:p>
            <a:r>
              <a:rPr lang="en-US" dirty="0"/>
              <a:t>    </a:t>
            </a:r>
            <a:r>
              <a:rPr lang="en-US" dirty="0" err="1"/>
              <a:t>engine.setProperty</a:t>
            </a:r>
            <a:r>
              <a:rPr lang="en-US" dirty="0"/>
              <a:t>('rate', 200)</a:t>
            </a:r>
          </a:p>
          <a:p>
            <a:r>
              <a:rPr lang="en-US" dirty="0"/>
              <a:t>    voices = </a:t>
            </a:r>
            <a:r>
              <a:rPr lang="en-US" dirty="0" err="1"/>
              <a:t>engine.getProperty</a:t>
            </a:r>
            <a:r>
              <a:rPr lang="en-US" dirty="0"/>
              <a:t>('voices')</a:t>
            </a:r>
          </a:p>
          <a:p>
            <a:r>
              <a:rPr lang="en-US" dirty="0"/>
              <a:t>    </a:t>
            </a:r>
            <a:r>
              <a:rPr lang="en-US" dirty="0" err="1"/>
              <a:t>engine.setProperty</a:t>
            </a:r>
            <a:r>
              <a:rPr lang="en-US" dirty="0"/>
              <a:t>('voice', voices[1].id)</a:t>
            </a:r>
          </a:p>
          <a:p>
            <a:r>
              <a:rPr lang="en-US" dirty="0"/>
              <a:t>    </a:t>
            </a:r>
            <a:r>
              <a:rPr lang="en-US" dirty="0" err="1"/>
              <a:t>is_talking</a:t>
            </a:r>
            <a:r>
              <a:rPr lang="en-US" dirty="0"/>
              <a:t> = True</a:t>
            </a:r>
          </a:p>
          <a:p>
            <a:r>
              <a:rPr lang="en-US" dirty="0"/>
              <a:t>    </a:t>
            </a:r>
            <a:r>
              <a:rPr lang="en-US" dirty="0" err="1"/>
              <a:t>engine.say</a:t>
            </a:r>
            <a:r>
              <a:rPr lang="en-US" dirty="0"/>
              <a:t>(text)</a:t>
            </a:r>
          </a:p>
          <a:p>
            <a:r>
              <a:rPr lang="en-US" dirty="0"/>
              <a:t>    </a:t>
            </a:r>
            <a:r>
              <a:rPr lang="en-US" dirty="0" err="1"/>
              <a:t>engine.runAndWait</a:t>
            </a:r>
            <a:r>
              <a:rPr lang="en-US" dirty="0"/>
              <a:t>()</a:t>
            </a:r>
          </a:p>
          <a:p>
            <a:r>
              <a:rPr lang="en-US" dirty="0"/>
              <a:t>    </a:t>
            </a:r>
            <a:r>
              <a:rPr lang="en-US" dirty="0" err="1"/>
              <a:t>is_talking</a:t>
            </a:r>
            <a:r>
              <a:rPr lang="en-US" dirty="0"/>
              <a:t> = False</a:t>
            </a:r>
          </a:p>
          <a:p>
            <a:endParaRPr lang="en-US" dirty="0"/>
          </a:p>
        </p:txBody>
      </p:sp>
    </p:spTree>
    <p:extLst>
      <p:ext uri="{BB962C8B-B14F-4D97-AF65-F5344CB8AC3E}">
        <p14:creationId xmlns:p14="http://schemas.microsoft.com/office/powerpoint/2010/main" val="299894851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47485"/>
            <a:ext cx="12360812" cy="6351790"/>
          </a:xfrm>
        </p:spPr>
        <p:txBody>
          <a:bodyPr>
            <a:normAutofit fontScale="77500" lnSpcReduction="20000"/>
          </a:bodyPr>
          <a:lstStyle/>
          <a:p>
            <a:pPr marL="0" indent="0">
              <a:buNone/>
            </a:pPr>
            <a:r>
              <a:rPr lang="en-US" dirty="0"/>
              <a:t># Recognition loop</a:t>
            </a:r>
          </a:p>
          <a:p>
            <a:pPr marL="0" indent="0">
              <a:buNone/>
            </a:pPr>
            <a:r>
              <a:rPr lang="en-US" dirty="0" err="1"/>
              <a:t>def</a:t>
            </a:r>
            <a:r>
              <a:rPr lang="en-US" dirty="0"/>
              <a:t> </a:t>
            </a:r>
            <a:r>
              <a:rPr lang="en-US" dirty="0" err="1"/>
              <a:t>takecommand</a:t>
            </a:r>
            <a:r>
              <a:rPr lang="en-US" dirty="0"/>
              <a:t>():</a:t>
            </a:r>
          </a:p>
          <a:p>
            <a:pPr marL="0" indent="0">
              <a:buNone/>
            </a:pPr>
            <a:r>
              <a:rPr lang="en-US" dirty="0"/>
              <a:t>    r = </a:t>
            </a:r>
            <a:r>
              <a:rPr lang="en-US" dirty="0" err="1"/>
              <a:t>sr.Recognizer</a:t>
            </a:r>
            <a:r>
              <a:rPr lang="en-US" dirty="0"/>
              <a:t>()</a:t>
            </a:r>
          </a:p>
          <a:p>
            <a:pPr marL="0" indent="0">
              <a:buNone/>
            </a:pPr>
            <a:r>
              <a:rPr lang="en-US" dirty="0"/>
              <a:t>    with </a:t>
            </a:r>
            <a:r>
              <a:rPr lang="en-US" dirty="0" err="1"/>
              <a:t>sr.Microphone</a:t>
            </a:r>
            <a:r>
              <a:rPr lang="en-US" dirty="0"/>
              <a:t>() as source:</a:t>
            </a:r>
          </a:p>
          <a:p>
            <a:pPr marL="0" indent="0">
              <a:buNone/>
            </a:pPr>
            <a:r>
              <a:rPr lang="en-US" dirty="0"/>
              <a:t>        ReadyChirp1()</a:t>
            </a:r>
          </a:p>
          <a:p>
            <a:pPr marL="0" indent="0">
              <a:buNone/>
            </a:pPr>
            <a:r>
              <a:rPr lang="en-US" dirty="0"/>
              <a:t>        print("Listening....")</a:t>
            </a:r>
          </a:p>
          <a:p>
            <a:pPr marL="0" indent="0">
              <a:buNone/>
            </a:pPr>
            <a:r>
              <a:rPr lang="en-US" dirty="0"/>
              <a:t>        print(" ")</a:t>
            </a:r>
          </a:p>
          <a:p>
            <a:pPr marL="0" indent="0">
              <a:buNone/>
            </a:pPr>
            <a:r>
              <a:rPr lang="en-US" dirty="0"/>
              <a:t>        </a:t>
            </a:r>
            <a:r>
              <a:rPr lang="en-US" dirty="0" err="1"/>
              <a:t>r.adjust_for_ambient_noise</a:t>
            </a:r>
            <a:r>
              <a:rPr lang="en-US" dirty="0"/>
              <a:t>(source, duration=0.2)</a:t>
            </a:r>
          </a:p>
          <a:p>
            <a:pPr marL="0" indent="0">
              <a:buNone/>
            </a:pPr>
            <a:r>
              <a:rPr lang="en-US" dirty="0"/>
              <a:t>        audio = </a:t>
            </a:r>
            <a:r>
              <a:rPr lang="en-US" dirty="0" err="1"/>
              <a:t>r.listen</a:t>
            </a:r>
            <a:r>
              <a:rPr lang="en-US" dirty="0"/>
              <a:t>(source)</a:t>
            </a:r>
          </a:p>
          <a:p>
            <a:pPr marL="0" indent="0">
              <a:buNone/>
            </a:pPr>
            <a:r>
              <a:rPr lang="en-US" dirty="0"/>
              <a:t>        ReadyChirp2()</a:t>
            </a:r>
          </a:p>
          <a:p>
            <a:pPr marL="0" indent="0">
              <a:buNone/>
            </a:pPr>
            <a:r>
              <a:rPr lang="en-US" dirty="0"/>
              <a:t>        try:</a:t>
            </a:r>
          </a:p>
          <a:p>
            <a:pPr marL="0" indent="0">
              <a:buNone/>
            </a:pPr>
            <a:r>
              <a:rPr lang="en-US" dirty="0"/>
              <a:t>            print("Recognizing....")</a:t>
            </a:r>
          </a:p>
          <a:p>
            <a:pPr marL="0" indent="0">
              <a:buNone/>
            </a:pPr>
            <a:r>
              <a:rPr lang="en-US" dirty="0"/>
              <a:t>            print(" ")</a:t>
            </a:r>
          </a:p>
          <a:p>
            <a:pPr marL="0" indent="0">
              <a:buNone/>
            </a:pPr>
            <a:r>
              <a:rPr lang="en-US" dirty="0"/>
              <a:t>            query = </a:t>
            </a:r>
            <a:r>
              <a:rPr lang="en-US" dirty="0" err="1"/>
              <a:t>r.recognize_google</a:t>
            </a:r>
            <a:r>
              <a:rPr lang="en-US" dirty="0"/>
              <a:t>(audio, language="</a:t>
            </a:r>
            <a:r>
              <a:rPr lang="en-US" dirty="0" err="1"/>
              <a:t>en</a:t>
            </a:r>
            <a:r>
              <a:rPr lang="en-US" dirty="0"/>
              <a:t>-US")</a:t>
            </a:r>
          </a:p>
          <a:p>
            <a:pPr marL="0" indent="0">
              <a:buNone/>
            </a:pPr>
            <a:r>
              <a:rPr lang="en-US" dirty="0"/>
              <a:t>            print(</a:t>
            </a:r>
            <a:r>
              <a:rPr lang="en-US" dirty="0" err="1"/>
              <a:t>f"You</a:t>
            </a:r>
            <a:r>
              <a:rPr lang="en-US" dirty="0"/>
              <a:t> Said: {query}")</a:t>
            </a:r>
          </a:p>
          <a:p>
            <a:pPr marL="0" indent="0">
              <a:buNone/>
            </a:pPr>
            <a:r>
              <a:rPr lang="en-US" dirty="0"/>
              <a:t>            print(" ")</a:t>
            </a:r>
          </a:p>
          <a:p>
            <a:pPr marL="0" indent="0">
              <a:buNone/>
            </a:pPr>
            <a:r>
              <a:rPr lang="en-US" dirty="0"/>
              <a:t>            return </a:t>
            </a:r>
            <a:r>
              <a:rPr lang="en-US" dirty="0" err="1"/>
              <a:t>query.lower</a:t>
            </a:r>
            <a:r>
              <a:rPr lang="en-US" dirty="0"/>
              <a:t>()</a:t>
            </a:r>
          </a:p>
          <a:p>
            <a:pPr marL="0" indent="0">
              <a:buNone/>
            </a:pPr>
            <a:endParaRPr lang="en-US" dirty="0"/>
          </a:p>
        </p:txBody>
      </p:sp>
    </p:spTree>
    <p:extLst>
      <p:ext uri="{BB962C8B-B14F-4D97-AF65-F5344CB8AC3E}">
        <p14:creationId xmlns:p14="http://schemas.microsoft.com/office/powerpoint/2010/main" val="193541771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
            <a:ext cx="12192000" cy="6858000"/>
          </a:xfrm>
        </p:spPr>
        <p:txBody>
          <a:bodyPr>
            <a:normAutofit fontScale="92500" lnSpcReduction="20000"/>
          </a:bodyPr>
          <a:lstStyle/>
          <a:p>
            <a:pPr marL="0" indent="0">
              <a:buNone/>
            </a:pPr>
            <a:r>
              <a:rPr lang="en-US" dirty="0"/>
              <a:t>except </a:t>
            </a:r>
            <a:r>
              <a:rPr lang="en-US" dirty="0" err="1"/>
              <a:t>sr.UnknownValueError</a:t>
            </a:r>
            <a:r>
              <a:rPr lang="en-US" dirty="0"/>
              <a:t>:</a:t>
            </a:r>
          </a:p>
          <a:p>
            <a:pPr marL="0" indent="0">
              <a:buNone/>
            </a:pPr>
            <a:r>
              <a:rPr lang="en-US" dirty="0"/>
              <a:t>            print("Could you please repeat what you said Boss, thank you")</a:t>
            </a:r>
          </a:p>
          <a:p>
            <a:pPr marL="0" indent="0">
              <a:buNone/>
            </a:pPr>
            <a:r>
              <a:rPr lang="en-US" dirty="0"/>
              <a:t>            speak("Could you please repeat what you said Boss, thank you")</a:t>
            </a:r>
          </a:p>
          <a:p>
            <a:pPr marL="0" indent="0">
              <a:buNone/>
            </a:pPr>
            <a:r>
              <a:rPr lang="en-US" dirty="0"/>
              <a:t>            print(" ")</a:t>
            </a:r>
          </a:p>
          <a:p>
            <a:pPr marL="0" indent="0">
              <a:buNone/>
            </a:pPr>
            <a:r>
              <a:rPr lang="en-US" dirty="0"/>
              <a:t>            return ""</a:t>
            </a:r>
          </a:p>
          <a:p>
            <a:pPr marL="0" indent="0">
              <a:buNone/>
            </a:pPr>
            <a:r>
              <a:rPr lang="en-US" dirty="0"/>
              <a:t>        except </a:t>
            </a:r>
            <a:r>
              <a:rPr lang="en-US" dirty="0" err="1"/>
              <a:t>sr.RequestError</a:t>
            </a:r>
            <a:r>
              <a:rPr lang="en-US" dirty="0"/>
              <a:t>:</a:t>
            </a:r>
          </a:p>
          <a:p>
            <a:pPr marL="0" indent="0">
              <a:buNone/>
            </a:pPr>
            <a:r>
              <a:rPr lang="en-US" dirty="0"/>
              <a:t>            print("Sorry, there was an error from my side when I was trying to process your request. If the error persists, I would suggest you check your internet connection")</a:t>
            </a:r>
          </a:p>
          <a:p>
            <a:pPr marL="0" indent="0">
              <a:buNone/>
            </a:pPr>
            <a:r>
              <a:rPr lang="en-US" dirty="0"/>
              <a:t>            speak("Sorry, there was an error from my side when I was trying to process your request. If the error persists, I would suggest you check your internet connection")</a:t>
            </a:r>
          </a:p>
          <a:p>
            <a:pPr marL="0" indent="0">
              <a:buNone/>
            </a:pPr>
            <a:r>
              <a:rPr lang="en-US" dirty="0"/>
              <a:t>            print(" ")</a:t>
            </a:r>
          </a:p>
          <a:p>
            <a:pPr marL="0" indent="0">
              <a:buNone/>
            </a:pPr>
            <a:r>
              <a:rPr lang="en-US" dirty="0"/>
              <a:t>            return</a:t>
            </a:r>
          </a:p>
          <a:p>
            <a:pPr marL="0" indent="0">
              <a:buNone/>
            </a:pPr>
            <a:r>
              <a:rPr lang="en-US" dirty="0"/>
              <a:t>        except Exception as e:</a:t>
            </a:r>
          </a:p>
          <a:p>
            <a:pPr marL="0" indent="0">
              <a:buNone/>
            </a:pPr>
            <a:r>
              <a:rPr lang="en-US" dirty="0"/>
              <a:t>            print("Error:" + </a:t>
            </a:r>
            <a:r>
              <a:rPr lang="en-US" dirty="0" err="1"/>
              <a:t>str</a:t>
            </a:r>
            <a:r>
              <a:rPr lang="en-US" dirty="0"/>
              <a:t>(e))</a:t>
            </a:r>
          </a:p>
          <a:p>
            <a:pPr marL="0" indent="0">
              <a:buNone/>
            </a:pPr>
            <a:r>
              <a:rPr lang="en-US" dirty="0"/>
              <a:t>            speak("Error:" + </a:t>
            </a:r>
            <a:r>
              <a:rPr lang="en-US" dirty="0" err="1"/>
              <a:t>str</a:t>
            </a:r>
            <a:r>
              <a:rPr lang="en-US" dirty="0"/>
              <a:t>(e))</a:t>
            </a:r>
          </a:p>
          <a:p>
            <a:pPr marL="0" indent="0">
              <a:buNone/>
            </a:pPr>
            <a:r>
              <a:rPr lang="en-US" dirty="0"/>
              <a:t>            print(" ")</a:t>
            </a:r>
          </a:p>
          <a:p>
            <a:pPr marL="0" indent="0">
              <a:buNone/>
            </a:pPr>
            <a:r>
              <a:rPr lang="en-US" dirty="0"/>
              <a:t>            return</a:t>
            </a:r>
          </a:p>
          <a:p>
            <a:pPr marL="0" indent="0">
              <a:buNone/>
            </a:pPr>
            <a:endParaRPr lang="en-US" dirty="0"/>
          </a:p>
        </p:txBody>
      </p:sp>
    </p:spTree>
    <p:extLst>
      <p:ext uri="{BB962C8B-B14F-4D97-AF65-F5344CB8AC3E}">
        <p14:creationId xmlns:p14="http://schemas.microsoft.com/office/powerpoint/2010/main" val="317672677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687097" y="2330246"/>
            <a:ext cx="15845894" cy="9883462"/>
          </a:xfrm>
        </p:spPr>
        <p:txBody>
          <a:bodyPr>
            <a:normAutofit/>
          </a:bodyPr>
          <a:lstStyle/>
          <a:p>
            <a:pPr marL="0" indent="0">
              <a:buNone/>
            </a:pPr>
            <a:r>
              <a:rPr lang="en-US" dirty="0" err="1" smtClean="0"/>
              <a:t>def</a:t>
            </a:r>
            <a:r>
              <a:rPr lang="en-US" dirty="0" smtClean="0"/>
              <a:t> </a:t>
            </a:r>
            <a:r>
              <a:rPr lang="en-US" dirty="0"/>
              <a:t>ReadyChirp1():</a:t>
            </a:r>
          </a:p>
          <a:p>
            <a:pPr marL="0" indent="0">
              <a:buNone/>
            </a:pPr>
            <a:r>
              <a:rPr lang="en-US" dirty="0"/>
              <a:t>    </a:t>
            </a:r>
            <a:r>
              <a:rPr lang="en-US" dirty="0" err="1"/>
              <a:t>winsound.Beep</a:t>
            </a:r>
            <a:r>
              <a:rPr lang="en-US" dirty="0"/>
              <a:t>(600, 300)</a:t>
            </a:r>
          </a:p>
          <a:p>
            <a:pPr marL="0" indent="0">
              <a:buNone/>
            </a:pPr>
            <a:r>
              <a:rPr lang="en-US" dirty="0"/>
              <a:t/>
            </a:r>
            <a:br>
              <a:rPr lang="en-US" dirty="0"/>
            </a:br>
            <a:r>
              <a:rPr lang="en-US" dirty="0" err="1"/>
              <a:t>def</a:t>
            </a:r>
            <a:r>
              <a:rPr lang="en-US" dirty="0"/>
              <a:t> ReadyChirp2():</a:t>
            </a:r>
          </a:p>
          <a:p>
            <a:pPr marL="0" indent="0">
              <a:buNone/>
            </a:pPr>
            <a:r>
              <a:rPr lang="en-US" dirty="0"/>
              <a:t>    </a:t>
            </a:r>
            <a:r>
              <a:rPr lang="en-US" dirty="0" err="1"/>
              <a:t>winsound.Beep</a:t>
            </a:r>
            <a:r>
              <a:rPr lang="en-US" dirty="0"/>
              <a:t>(500, 300)</a:t>
            </a:r>
          </a:p>
          <a:p>
            <a:pPr marL="0" indent="0">
              <a:buNone/>
            </a:pPr>
            <a:r>
              <a:rPr lang="en-US" dirty="0"/>
              <a:t/>
            </a:r>
            <a:br>
              <a:rPr lang="en-US" dirty="0"/>
            </a:br>
            <a:endParaRPr lang="en-US" dirty="0"/>
          </a:p>
          <a:p>
            <a:pPr marL="0" indent="0">
              <a:buNone/>
            </a:pPr>
            <a:endParaRPr lang="en-US" dirty="0"/>
          </a:p>
        </p:txBody>
      </p:sp>
    </p:spTree>
    <p:extLst>
      <p:ext uri="{BB962C8B-B14F-4D97-AF65-F5344CB8AC3E}">
        <p14:creationId xmlns:p14="http://schemas.microsoft.com/office/powerpoint/2010/main" val="186978998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normAutofit fontScale="85000" lnSpcReduction="10000"/>
          </a:bodyPr>
          <a:lstStyle/>
          <a:p>
            <a:pPr marL="0" indent="0">
              <a:buNone/>
            </a:pPr>
            <a:r>
              <a:rPr lang="en-US" dirty="0" err="1"/>
              <a:t>def</a:t>
            </a:r>
            <a:r>
              <a:rPr lang="en-US" dirty="0"/>
              <a:t> </a:t>
            </a:r>
            <a:r>
              <a:rPr lang="en-US" dirty="0" err="1"/>
              <a:t>ConversationFlow</a:t>
            </a:r>
            <a:r>
              <a:rPr lang="en-US" dirty="0"/>
              <a:t>():</a:t>
            </a:r>
          </a:p>
          <a:p>
            <a:pPr marL="0" indent="0">
              <a:buNone/>
            </a:pPr>
            <a:r>
              <a:rPr lang="en-US" dirty="0"/>
              <a:t>    while True:</a:t>
            </a:r>
          </a:p>
          <a:p>
            <a:pPr marL="0" indent="0">
              <a:buNone/>
            </a:pPr>
            <a:r>
              <a:rPr lang="en-US" dirty="0"/>
              <a:t>        speech = </a:t>
            </a:r>
            <a:r>
              <a:rPr lang="en-US" dirty="0" err="1"/>
              <a:t>takecommand</a:t>
            </a:r>
            <a:r>
              <a:rPr lang="en-US" dirty="0"/>
              <a:t>()</a:t>
            </a:r>
          </a:p>
          <a:p>
            <a:pPr marL="0" indent="0">
              <a:buNone/>
            </a:pPr>
            <a:r>
              <a:rPr lang="en-US" dirty="0"/>
              <a:t>        if not speech:</a:t>
            </a:r>
          </a:p>
          <a:p>
            <a:pPr marL="0" indent="0">
              <a:buNone/>
            </a:pPr>
            <a:r>
              <a:rPr lang="en-US" dirty="0"/>
              <a:t>            continue</a:t>
            </a:r>
          </a:p>
          <a:p>
            <a:pPr marL="0" indent="0">
              <a:buNone/>
            </a:pPr>
            <a:r>
              <a:rPr lang="en-US" dirty="0"/>
              <a:t>        # Q&amp;A</a:t>
            </a:r>
          </a:p>
          <a:p>
            <a:pPr marL="0" indent="0">
              <a:buNone/>
            </a:pPr>
            <a:r>
              <a:rPr lang="en-US" dirty="0" smtClean="0"/>
              <a:t>if </a:t>
            </a:r>
            <a:r>
              <a:rPr lang="en-US" dirty="0"/>
              <a:t>"open </a:t>
            </a:r>
            <a:r>
              <a:rPr lang="en-US" dirty="0" err="1"/>
              <a:t>youtube</a:t>
            </a:r>
            <a:r>
              <a:rPr lang="en-US" dirty="0"/>
              <a:t>" in speech:</a:t>
            </a:r>
          </a:p>
          <a:p>
            <a:pPr marL="0" indent="0">
              <a:buNone/>
            </a:pPr>
            <a:r>
              <a:rPr lang="en-US" dirty="0"/>
              <a:t>            print("Opening YouTube")</a:t>
            </a:r>
          </a:p>
          <a:p>
            <a:pPr marL="0" indent="0">
              <a:buNone/>
            </a:pPr>
            <a:r>
              <a:rPr lang="en-US" dirty="0"/>
              <a:t>            speak("Opening YouTube")</a:t>
            </a:r>
          </a:p>
          <a:p>
            <a:pPr marL="0" indent="0">
              <a:buNone/>
            </a:pPr>
            <a:r>
              <a:rPr lang="en-US" dirty="0"/>
              <a:t>            </a:t>
            </a:r>
            <a:r>
              <a:rPr lang="en-US" dirty="0" err="1"/>
              <a:t>webbrowser.register</a:t>
            </a:r>
            <a:r>
              <a:rPr lang="en-US" dirty="0"/>
              <a:t>("chrome", None, </a:t>
            </a:r>
            <a:r>
              <a:rPr lang="en-US" dirty="0" err="1"/>
              <a:t>webbrowser.BackgroundBrowser</a:t>
            </a:r>
            <a:r>
              <a:rPr lang="en-US" dirty="0"/>
              <a:t>(CHROME_PATH))</a:t>
            </a:r>
          </a:p>
          <a:p>
            <a:pPr marL="0" indent="0">
              <a:buNone/>
            </a:pPr>
            <a:r>
              <a:rPr lang="en-US" dirty="0"/>
              <a:t>            </a:t>
            </a:r>
            <a:r>
              <a:rPr lang="en-US" dirty="0" err="1"/>
              <a:t>webbrowser.open</a:t>
            </a:r>
            <a:r>
              <a:rPr lang="en-US" dirty="0"/>
              <a:t>("https://www.youtube.com/")</a:t>
            </a:r>
          </a:p>
          <a:p>
            <a:pPr marL="0" indent="0">
              <a:buNone/>
            </a:pPr>
            <a:r>
              <a:rPr lang="en-US" dirty="0" err="1" smtClean="0"/>
              <a:t>elif</a:t>
            </a:r>
            <a:r>
              <a:rPr lang="en-US" dirty="0" smtClean="0"/>
              <a:t> </a:t>
            </a:r>
            <a:r>
              <a:rPr lang="en-US" dirty="0"/>
              <a:t>"search" in speech or "internet" in speech:</a:t>
            </a:r>
          </a:p>
          <a:p>
            <a:pPr marL="0" indent="0">
              <a:buNone/>
            </a:pPr>
            <a:r>
              <a:rPr lang="en-US" dirty="0"/>
              <a:t>            print("This is what I found on " + speech)</a:t>
            </a:r>
          </a:p>
          <a:p>
            <a:pPr marL="0" indent="0">
              <a:buNone/>
            </a:pPr>
            <a:r>
              <a:rPr lang="en-US" dirty="0"/>
              <a:t>            speak("This is what I found on " + speech)</a:t>
            </a:r>
          </a:p>
          <a:p>
            <a:pPr marL="0" indent="0">
              <a:buNone/>
            </a:pPr>
            <a:r>
              <a:rPr lang="en-US" dirty="0"/>
              <a:t>            </a:t>
            </a:r>
            <a:r>
              <a:rPr lang="en-US" dirty="0" err="1"/>
              <a:t>webbrowser.register</a:t>
            </a:r>
            <a:r>
              <a:rPr lang="en-US" dirty="0"/>
              <a:t>("chrome", None, </a:t>
            </a:r>
            <a:r>
              <a:rPr lang="en-US" dirty="0" err="1"/>
              <a:t>webbrowser.BackgroundBrowser</a:t>
            </a:r>
            <a:r>
              <a:rPr lang="en-US" dirty="0"/>
              <a:t>(CHROME_PATH))</a:t>
            </a:r>
          </a:p>
          <a:p>
            <a:pPr marL="0" indent="0">
              <a:buNone/>
            </a:pPr>
            <a:r>
              <a:rPr lang="en-US" dirty="0"/>
              <a:t>            </a:t>
            </a:r>
            <a:r>
              <a:rPr lang="en-US" dirty="0" err="1"/>
              <a:t>webbrowser.open</a:t>
            </a:r>
            <a:r>
              <a:rPr lang="en-US" dirty="0"/>
              <a:t>(</a:t>
            </a:r>
            <a:r>
              <a:rPr lang="en-US" dirty="0" err="1"/>
              <a:t>f"https</a:t>
            </a:r>
            <a:r>
              <a:rPr lang="en-US" dirty="0"/>
              <a:t>://www.google.com/search?q={speech}")</a:t>
            </a:r>
          </a:p>
          <a:p>
            <a:pPr marL="0" indent="0">
              <a:buNone/>
            </a:pPr>
            <a:endParaRPr lang="en-US" dirty="0"/>
          </a:p>
        </p:txBody>
      </p:sp>
    </p:spTree>
    <p:extLst>
      <p:ext uri="{BB962C8B-B14F-4D97-AF65-F5344CB8AC3E}">
        <p14:creationId xmlns:p14="http://schemas.microsoft.com/office/powerpoint/2010/main" val="71124110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7033846"/>
          </a:xfrm>
        </p:spPr>
        <p:txBody>
          <a:bodyPr>
            <a:normAutofit fontScale="85000" lnSpcReduction="20000"/>
          </a:bodyPr>
          <a:lstStyle/>
          <a:p>
            <a:pPr marL="0" indent="0">
              <a:buNone/>
            </a:pPr>
            <a:r>
              <a:rPr lang="en-US" dirty="0" err="1"/>
              <a:t>e</a:t>
            </a:r>
            <a:r>
              <a:rPr lang="en-US" dirty="0" err="1" smtClean="0"/>
              <a:t>lif</a:t>
            </a:r>
            <a:r>
              <a:rPr lang="en-US" dirty="0" smtClean="0"/>
              <a:t> "</a:t>
            </a:r>
            <a:r>
              <a:rPr lang="en-US" dirty="0"/>
              <a:t>What is the current time" in speech:</a:t>
            </a:r>
          </a:p>
          <a:p>
            <a:pPr marL="0" indent="0">
              <a:buNone/>
            </a:pPr>
            <a:r>
              <a:rPr lang="en-US" dirty="0"/>
              <a:t>            speak("</a:t>
            </a:r>
            <a:r>
              <a:rPr lang="en-US" dirty="0" err="1"/>
              <a:t>i</a:t>
            </a:r>
            <a:r>
              <a:rPr lang="en-US" dirty="0"/>
              <a:t> have written it below")</a:t>
            </a:r>
          </a:p>
          <a:p>
            <a:pPr marL="0" indent="0">
              <a:buNone/>
            </a:pPr>
            <a:r>
              <a:rPr lang="en-US" dirty="0"/>
              <a:t>            print("Current Time:", </a:t>
            </a:r>
            <a:r>
              <a:rPr lang="en-US" dirty="0" err="1"/>
              <a:t>current_time</a:t>
            </a:r>
            <a:r>
              <a:rPr lang="en-US" dirty="0"/>
              <a:t>)</a:t>
            </a:r>
          </a:p>
          <a:p>
            <a:pPr marL="0" indent="0">
              <a:buNone/>
            </a:pPr>
            <a:r>
              <a:rPr lang="en-US" dirty="0" err="1" smtClean="0"/>
              <a:t>elif</a:t>
            </a:r>
            <a:r>
              <a:rPr lang="en-US" dirty="0" smtClean="0"/>
              <a:t> </a:t>
            </a:r>
            <a:r>
              <a:rPr lang="en-US" dirty="0"/>
              <a:t>"What is the time" in speech:</a:t>
            </a:r>
          </a:p>
          <a:p>
            <a:pPr marL="0" indent="0">
              <a:buNone/>
            </a:pPr>
            <a:r>
              <a:rPr lang="en-US" dirty="0"/>
              <a:t>            speak("</a:t>
            </a:r>
            <a:r>
              <a:rPr lang="en-US" dirty="0" err="1"/>
              <a:t>i</a:t>
            </a:r>
            <a:r>
              <a:rPr lang="en-US" dirty="0"/>
              <a:t> have written it below")</a:t>
            </a:r>
          </a:p>
          <a:p>
            <a:pPr marL="0" indent="0">
              <a:buNone/>
            </a:pPr>
            <a:r>
              <a:rPr lang="en-US" dirty="0"/>
              <a:t>            print("Current Time:", </a:t>
            </a:r>
            <a:r>
              <a:rPr lang="en-US" dirty="0" err="1"/>
              <a:t>current_time</a:t>
            </a:r>
            <a:r>
              <a:rPr lang="en-US" dirty="0"/>
              <a:t>)</a:t>
            </a:r>
          </a:p>
          <a:p>
            <a:pPr marL="0" indent="0">
              <a:buNone/>
            </a:pPr>
            <a:r>
              <a:rPr lang="en-US" dirty="0" err="1" smtClean="0"/>
              <a:t>elif</a:t>
            </a:r>
            <a:r>
              <a:rPr lang="en-US" dirty="0" smtClean="0"/>
              <a:t> </a:t>
            </a:r>
            <a:r>
              <a:rPr lang="en-US" dirty="0"/>
              <a:t>"What time is it" in speech:</a:t>
            </a:r>
          </a:p>
          <a:p>
            <a:pPr marL="0" indent="0">
              <a:buNone/>
            </a:pPr>
            <a:r>
              <a:rPr lang="en-US" dirty="0"/>
              <a:t>            speak("</a:t>
            </a:r>
            <a:r>
              <a:rPr lang="en-US" dirty="0" err="1"/>
              <a:t>i</a:t>
            </a:r>
            <a:r>
              <a:rPr lang="en-US" dirty="0"/>
              <a:t> have written it below")</a:t>
            </a:r>
          </a:p>
          <a:p>
            <a:pPr marL="0" indent="0">
              <a:buNone/>
            </a:pPr>
            <a:r>
              <a:rPr lang="en-US" dirty="0"/>
              <a:t>            print("Current Time:", </a:t>
            </a:r>
            <a:r>
              <a:rPr lang="en-US" dirty="0" err="1"/>
              <a:t>current_time</a:t>
            </a:r>
            <a:r>
              <a:rPr lang="en-US" dirty="0"/>
              <a:t>)</a:t>
            </a:r>
          </a:p>
          <a:p>
            <a:pPr marL="0" indent="0">
              <a:buNone/>
            </a:pPr>
            <a:r>
              <a:rPr lang="en-US" dirty="0" err="1" smtClean="0"/>
              <a:t>elif</a:t>
            </a:r>
            <a:r>
              <a:rPr lang="en-US" dirty="0" smtClean="0"/>
              <a:t> </a:t>
            </a:r>
            <a:r>
              <a:rPr lang="en-US" dirty="0"/>
              <a:t>"What is the current date" in speech:</a:t>
            </a:r>
          </a:p>
          <a:p>
            <a:pPr marL="0" indent="0">
              <a:buNone/>
            </a:pPr>
            <a:r>
              <a:rPr lang="en-US" dirty="0"/>
              <a:t>            speak("</a:t>
            </a:r>
            <a:r>
              <a:rPr lang="en-US" dirty="0" err="1"/>
              <a:t>i</a:t>
            </a:r>
            <a:r>
              <a:rPr lang="en-US" dirty="0"/>
              <a:t> have written it below")</a:t>
            </a:r>
          </a:p>
          <a:p>
            <a:pPr marL="0" indent="0">
              <a:buNone/>
            </a:pPr>
            <a:r>
              <a:rPr lang="en-US" dirty="0"/>
              <a:t>            print("Current Date:", </a:t>
            </a:r>
            <a:r>
              <a:rPr lang="en-US" dirty="0" err="1"/>
              <a:t>current_date</a:t>
            </a:r>
            <a:r>
              <a:rPr lang="en-US" dirty="0"/>
              <a:t>)</a:t>
            </a:r>
          </a:p>
          <a:p>
            <a:pPr marL="0" indent="0">
              <a:buNone/>
            </a:pPr>
            <a:r>
              <a:rPr lang="en-US" dirty="0" err="1" smtClean="0"/>
              <a:t>elif</a:t>
            </a:r>
            <a:r>
              <a:rPr lang="en-US" dirty="0" smtClean="0"/>
              <a:t> </a:t>
            </a:r>
            <a:r>
              <a:rPr lang="en-US" dirty="0"/>
              <a:t>"What is the date" in speech:</a:t>
            </a:r>
          </a:p>
          <a:p>
            <a:pPr marL="0" indent="0">
              <a:buNone/>
            </a:pPr>
            <a:r>
              <a:rPr lang="en-US" dirty="0"/>
              <a:t>            speak("</a:t>
            </a:r>
            <a:r>
              <a:rPr lang="en-US" dirty="0" err="1"/>
              <a:t>i</a:t>
            </a:r>
            <a:r>
              <a:rPr lang="en-US" dirty="0"/>
              <a:t> have written it below")</a:t>
            </a:r>
          </a:p>
          <a:p>
            <a:pPr marL="0" indent="0">
              <a:buNone/>
            </a:pPr>
            <a:r>
              <a:rPr lang="en-US" dirty="0"/>
              <a:t>            print("Current Date:", </a:t>
            </a:r>
            <a:r>
              <a:rPr lang="en-US" dirty="0" err="1"/>
              <a:t>current_date</a:t>
            </a:r>
            <a:r>
              <a:rPr lang="en-US" dirty="0"/>
              <a:t>)</a:t>
            </a:r>
          </a:p>
          <a:p>
            <a:pPr marL="0" indent="0">
              <a:buNone/>
            </a:pPr>
            <a:r>
              <a:rPr lang="en-US" dirty="0" err="1" smtClean="0"/>
              <a:t>elif</a:t>
            </a:r>
            <a:r>
              <a:rPr lang="en-US" dirty="0" smtClean="0"/>
              <a:t> </a:t>
            </a:r>
            <a:r>
              <a:rPr lang="en-US" dirty="0"/>
              <a:t>"What date is it" in speech:</a:t>
            </a:r>
          </a:p>
          <a:p>
            <a:pPr marL="0" indent="0">
              <a:buNone/>
            </a:pPr>
            <a:r>
              <a:rPr lang="en-US" dirty="0"/>
              <a:t>            speak("</a:t>
            </a:r>
            <a:r>
              <a:rPr lang="en-US" dirty="0" err="1"/>
              <a:t>i</a:t>
            </a:r>
            <a:r>
              <a:rPr lang="en-US" dirty="0"/>
              <a:t> have written it below")</a:t>
            </a:r>
          </a:p>
          <a:p>
            <a:pPr marL="0" indent="0">
              <a:buNone/>
            </a:pPr>
            <a:r>
              <a:rPr lang="en-US" dirty="0"/>
              <a:t>            print("Current Date:", </a:t>
            </a:r>
            <a:r>
              <a:rPr lang="en-US" dirty="0" err="1"/>
              <a:t>current_date</a:t>
            </a:r>
            <a:r>
              <a:rPr lang="en-US" dirty="0"/>
              <a:t>)</a:t>
            </a:r>
          </a:p>
          <a:p>
            <a:pPr marL="0" indent="0">
              <a:buNone/>
            </a:pPr>
            <a:endParaRPr lang="en-US" dirty="0"/>
          </a:p>
        </p:txBody>
      </p:sp>
    </p:spTree>
    <p:extLst>
      <p:ext uri="{BB962C8B-B14F-4D97-AF65-F5344CB8AC3E}">
        <p14:creationId xmlns:p14="http://schemas.microsoft.com/office/powerpoint/2010/main" val="149263401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90</TotalTime>
  <Words>173</Words>
  <Application>Microsoft Office PowerPoint</Application>
  <PresentationFormat>Widescreen</PresentationFormat>
  <Paragraphs>190</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-apple-system</vt:lpstr>
      <vt:lpstr>Arial</vt:lpstr>
      <vt:lpstr>Calibri</vt:lpstr>
      <vt:lpstr>Calibri Light</vt:lpstr>
      <vt:lpstr>var(--ff-mono)</vt:lpstr>
      <vt:lpstr>Office Theme</vt:lpstr>
      <vt:lpstr>Hands on Practical</vt:lpstr>
      <vt:lpstr>Download the following using CMD and the Microsoft Store/chrome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Hands on Practical</dc:title>
  <dc:creator>HP</dc:creator>
  <cp:lastModifiedBy>HP</cp:lastModifiedBy>
  <cp:revision>16</cp:revision>
  <dcterms:created xsi:type="dcterms:W3CDTF">2024-07-01T04:16:44Z</dcterms:created>
  <dcterms:modified xsi:type="dcterms:W3CDTF">2024-07-17T22:30:06Z</dcterms:modified>
</cp:coreProperties>
</file>