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embeddings/oleObject1.docx" ContentType="application/vnd.openxmlformats-officedocument.wordprocessingml.document"/>
  <Override PartName="/ppt/media/image9.wmf" ContentType="image/x-wmf"/>
  <Override PartName="/ppt/media/image10.wmf" ContentType="image/x-wmf"/>
  <Override PartName="/ppt/media/image13.wmf" ContentType="image/x-wmf"/>
  <Override PartName="/ppt/media/image8.wmf" ContentType="image/x-wmf"/>
  <Override PartName="/ppt/media/image12.wmf" ContentType="image/x-wmf"/>
  <Override PartName="/ppt/media/image1.emf" ContentType="image/x-emf"/>
  <Override PartName="/ppt/media/image19.emf" ContentType="image/x-emf"/>
  <Override PartName="/ppt/media/image6.wmf" ContentType="image/x-wmf"/>
  <Override PartName="/ppt/media/image11.wmf" ContentType="image/x-wmf"/>
  <Override PartName="/ppt/media/image18.wmf" ContentType="image/x-wmf"/>
  <Override PartName="/ppt/media/image17.wmf" ContentType="image/x-wmf"/>
  <Override PartName="/ppt/media/image16.wmf" ContentType="image/x-wmf"/>
  <Override PartName="/ppt/media/image15.wmf" ContentType="image/x-wmf"/>
  <Override PartName="/ppt/media/image14.wmf" ContentType="image/x-wmf"/>
  <Override PartName="/ppt/media/image2.wmf" ContentType="image/x-wmf"/>
  <Override PartName="/ppt/media/image3.wmf" ContentType="image/x-wmf"/>
  <Override PartName="/ppt/media/image4.wmf" ContentType="image/x-wmf"/>
  <Override PartName="/ppt/media/image5.wmf" ContentType="image/x-wmf"/>
  <Override PartName="/ppt/media/image7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0A695D-F140-4083-8BC9-B318A4FB32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245EB60-8C77-4F77-9099-B1EA97E5904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9A177B-01D5-4EB7-8F5D-97270E8982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7F031B-C6BC-4721-AA45-8D2788370C8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A683373-B253-4323-B169-39C855C17DA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CFCEB3-DDD6-466D-ADED-8EA8F4A5A9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CCE303-0A14-4457-B779-7AA92C7D9E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B39E505-A2F4-488D-A929-5D5E3CE74FE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F18967-B05E-4907-A5AE-1B5C75CAED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6260EB-7137-4D69-A760-1B30F931F17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DBE007C-38E4-4713-B9D1-7C4A1C0F13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814D5A-2A4F-4A49-9B03-3F30F55CF32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526874-F4C6-4875-9988-F085CB7A1B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E9B99DA-B0C3-41B1-A0D7-625B26BCF9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0789EEA-A016-4824-A482-C4F5D85D01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9EBCEA-06B8-4ABE-AB27-D6468BFD73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EA4E95-4E24-4062-B582-2628876D54F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408759-FABB-4A6C-B007-287C93FFFF6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289B0E-750A-48F2-8E12-A7977552A4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3BED3DE-D2F5-415C-9999-BD31FB6CEB8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928A68-52F3-4A5D-8A25-2B3A60304A0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D185EA-57AA-405C-AD9A-E0DC6A1556B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E78AB7-6004-4FF3-B0CA-A1FB412823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D53CE1-9551-4E74-86AB-61A1B00F269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26CCDE-B3D0-49A6-9359-423977C56B0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320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2CC0A1-5055-488A-9C8E-AC26EDC49FB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6480" cy="388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emf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0.wmf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1.wmf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2.wmf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3.wmf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4.wmf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5.wmf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6.wmf"/><Relationship Id="rId3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7.wmf"/><Relationship Id="rId3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8.wmf"/><Relationship Id="rId3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9.emf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3.wmf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4.wmf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5.wmf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6.wmf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7.wmf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8.wmf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INTRO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" name=""/>
          <p:cNvGraphicFramePr/>
          <p:nvPr/>
        </p:nvGraphicFramePr>
        <p:xfrm>
          <a:off x="20880" y="904320"/>
          <a:ext cx="10017000" cy="41972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8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904320"/>
                    <a:ext cx="10017000" cy="4197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FUNCTIONALITY:</a:t>
            </a:r>
            <a:br>
              <a:rPr sz="4400"/>
            </a:b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LIMITED MEMORY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"/>
          <p:cNvGraphicFramePr/>
          <p:nvPr/>
        </p:nvGraphicFramePr>
        <p:xfrm>
          <a:off x="20880" y="1349640"/>
          <a:ext cx="10025640" cy="395460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0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1349640"/>
                    <a:ext cx="10025640" cy="39546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FUNCTIONALITY:</a:t>
            </a:r>
            <a:br>
              <a:rPr sz="4400"/>
            </a:b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THEORY OF MIND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1" name=""/>
          <p:cNvGraphicFramePr/>
          <p:nvPr/>
        </p:nvGraphicFramePr>
        <p:xfrm>
          <a:off x="20880" y="1334520"/>
          <a:ext cx="10025640" cy="39963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12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1334520"/>
                    <a:ext cx="10025640" cy="3996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FUNCTIONALITY:</a:t>
            </a:r>
            <a:br>
              <a:rPr sz="4400"/>
            </a:b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SELF-AWARE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4" name=""/>
          <p:cNvGraphicFramePr/>
          <p:nvPr/>
        </p:nvGraphicFramePr>
        <p:xfrm>
          <a:off x="31680" y="1283400"/>
          <a:ext cx="10014840" cy="39441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1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1283400"/>
                    <a:ext cx="10014840" cy="3944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79560"/>
            <a:ext cx="1029600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BASED ON TECHNIQUES AND FUNCTIONALITIES - EXPERT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17" name=""/>
          <p:cNvGraphicFramePr/>
          <p:nvPr/>
        </p:nvGraphicFramePr>
        <p:xfrm>
          <a:off x="31680" y="1271160"/>
          <a:ext cx="9994680" cy="43322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18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1271160"/>
                    <a:ext cx="9994680" cy="4332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0" y="79560"/>
            <a:ext cx="1023336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</a:rPr>
              <a:t>BASED ON TECHNIQUES AND FUNCTIONALITIES - MACHINE LEARNING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0" name=""/>
          <p:cNvGraphicFramePr/>
          <p:nvPr/>
        </p:nvGraphicFramePr>
        <p:xfrm>
          <a:off x="125640" y="1257480"/>
          <a:ext cx="9900720" cy="41961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25640" y="1257480"/>
                    <a:ext cx="9900720" cy="41961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36000"/>
            <a:ext cx="10080360" cy="102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BASED ON TECHNIQUES AND FUNCTIONALITIES - DEEP LEARNING LEARNING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3" name=""/>
          <p:cNvGraphicFramePr/>
          <p:nvPr/>
        </p:nvGraphicFramePr>
        <p:xfrm>
          <a:off x="31680" y="894960"/>
          <a:ext cx="10015560" cy="43635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894960"/>
                    <a:ext cx="10015560" cy="43635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"/>
          <p:cNvSpPr/>
          <p:nvPr/>
        </p:nvSpPr>
        <p:spPr>
          <a:xfrm>
            <a:off x="571680" y="117000"/>
            <a:ext cx="10080360" cy="60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BASED ON TECHNIQUES AND FUNCTIONALITIES - NATURAL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	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 LEARNING PROCESSING (NLP)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6" name=""/>
          <p:cNvGraphicFramePr/>
          <p:nvPr/>
        </p:nvGraphicFramePr>
        <p:xfrm>
          <a:off x="31680" y="826560"/>
          <a:ext cx="9984240" cy="415440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2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826560"/>
                    <a:ext cx="9984240" cy="41544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"/>
          <p:cNvSpPr/>
          <p:nvPr/>
        </p:nvSpPr>
        <p:spPr>
          <a:xfrm>
            <a:off x="77040" y="234720"/>
            <a:ext cx="10612440" cy="60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BASED ON TECHNIQUES AND FUNCTIONALITIES - ROBOTICS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9" name=""/>
          <p:cNvGraphicFramePr/>
          <p:nvPr/>
        </p:nvGraphicFramePr>
        <p:xfrm>
          <a:off x="-516240" y="657360"/>
          <a:ext cx="10036800" cy="42278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-516240" y="657360"/>
                    <a:ext cx="10036800" cy="4227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2122560" y="250920"/>
            <a:ext cx="5350680" cy="65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CAPABILITIES OF AI’s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2" name=""/>
          <p:cNvGraphicFramePr/>
          <p:nvPr/>
        </p:nvGraphicFramePr>
        <p:xfrm>
          <a:off x="31680" y="672480"/>
          <a:ext cx="10026000" cy="46778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672480"/>
                    <a:ext cx="10026000" cy="4677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" name=""/>
          <p:cNvGraphicFramePr/>
          <p:nvPr/>
        </p:nvGraphicFramePr>
        <p:xfrm>
          <a:off x="31680" y="581040"/>
          <a:ext cx="10005120" cy="443700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5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581040"/>
                    <a:ext cx="10005120" cy="4437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136" name=""/>
          <p:cNvSpPr/>
          <p:nvPr/>
        </p:nvSpPr>
        <p:spPr>
          <a:xfrm>
            <a:off x="2172960" y="205560"/>
            <a:ext cx="577440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Noto Sans"/>
                <a:ea typeface="DejaVu Sans"/>
              </a:rPr>
              <a:t>ADVANTAGES OF AN AI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DAY 1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6" name=""/>
          <p:cNvGraphicFramePr/>
          <p:nvPr/>
        </p:nvGraphicFramePr>
        <p:xfrm>
          <a:off x="52560" y="1413360"/>
          <a:ext cx="9995400" cy="39038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8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2560" y="1413360"/>
                    <a:ext cx="9995400" cy="3903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1753200" y="267840"/>
            <a:ext cx="6987600" cy="41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Noto Sans"/>
                <a:ea typeface="DejaVu Sans"/>
              </a:rPr>
              <a:t>DISADVANTAGES OF AN AI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8" name=""/>
          <p:cNvGraphicFramePr/>
          <p:nvPr/>
        </p:nvGraphicFramePr>
        <p:xfrm>
          <a:off x="20880" y="666720"/>
          <a:ext cx="10016280" cy="437436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39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666720"/>
                    <a:ext cx="10016280" cy="437436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180000" y="2693880"/>
            <a:ext cx="10080360" cy="38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rgbClr val="000000"/>
                </a:solidFill>
                <a:latin typeface="Arial"/>
              </a:rPr>
              <a:t>DOWNLOADING ALL APPS AND MODULES NEEDED FOR THE BOOT-CAMP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2634480" y="1133280"/>
            <a:ext cx="421452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Arial"/>
              </a:rPr>
              <a:t>Apps to download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57480" y="2769840"/>
            <a:ext cx="645768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1. Python 3.11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</a:rPr>
              <a:t>2. Pycharm Community Edition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"/>
          <p:cNvSpPr/>
          <p:nvPr/>
        </p:nvSpPr>
        <p:spPr>
          <a:xfrm>
            <a:off x="622080" y="448560"/>
            <a:ext cx="889596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 u="sng">
                <a:solidFill>
                  <a:srgbClr val="000000"/>
                </a:solidFill>
                <a:uFillTx/>
                <a:latin typeface="Arial"/>
              </a:rPr>
              <a:t>PYTHON MODULES TO DOWNLOAD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104400" y="1696680"/>
            <a:ext cx="9752760" cy="348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pyttsx3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SpeecReconition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pyaudio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pillow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pyinstaller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pygame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Django==5.0.7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django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google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-pip install google-api-python-client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61880" y="225684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INTRODUCTION TO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DEFINITION OF AN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"/>
          <p:cNvGraphicFramePr/>
          <p:nvPr/>
        </p:nvGraphicFramePr>
        <p:xfrm>
          <a:off x="10440" y="1433880"/>
          <a:ext cx="10046520" cy="420588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1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0440" y="1433880"/>
                    <a:ext cx="10046520" cy="42058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69840" cy="94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TYPES OF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3" name=""/>
          <p:cNvGraphicFramePr/>
          <p:nvPr/>
        </p:nvGraphicFramePr>
        <p:xfrm>
          <a:off x="20880" y="2166480"/>
          <a:ext cx="10036080" cy="34628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2166480"/>
                    <a:ext cx="10036080" cy="34628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CAPABILITIES: NARROW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6" name=""/>
          <p:cNvGraphicFramePr/>
          <p:nvPr/>
        </p:nvGraphicFramePr>
        <p:xfrm>
          <a:off x="20880" y="1425600"/>
          <a:ext cx="10004760" cy="469800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97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1425600"/>
                    <a:ext cx="10004760" cy="469800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CAPABILITIES: GENERAL AI (AGI)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9" name=""/>
          <p:cNvGraphicFramePr/>
          <p:nvPr/>
        </p:nvGraphicFramePr>
        <p:xfrm>
          <a:off x="20880" y="1284120"/>
          <a:ext cx="10004760" cy="41432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00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20880" y="1284120"/>
                    <a:ext cx="10004760" cy="4143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CAPABILITIES:  SUPER AI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2" name=""/>
          <p:cNvGraphicFramePr/>
          <p:nvPr/>
        </p:nvGraphicFramePr>
        <p:xfrm>
          <a:off x="31680" y="1546560"/>
          <a:ext cx="10014480" cy="409068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03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1546560"/>
                    <a:ext cx="10014480" cy="4090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14200"/>
            <a:ext cx="9069840" cy="124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BASED ON FUNCTIONALITY:</a:t>
            </a:r>
            <a:br>
              <a:rPr sz="4400"/>
            </a:b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REACTIVE MACHINES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5" name=""/>
          <p:cNvGraphicFramePr/>
          <p:nvPr/>
        </p:nvGraphicFramePr>
        <p:xfrm>
          <a:off x="72000" y="1467360"/>
          <a:ext cx="9973080" cy="36824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106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72000" y="1467360"/>
                    <a:ext cx="9973080" cy="3682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2024-08-02T20:02:57Z</dcterms:created>
  <dc:creator/>
  <dc:description/>
  <dc:language>en-US</dc:language>
  <cp:lastModifiedBy/>
  <dcterms:modified xsi:type="dcterms:W3CDTF">2024-08-03T11:55:37Z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