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embeddings/oleObject1.docx" ContentType="application/vnd.openxmlformats-officedocument.wordprocessingml.document"/>
  <Override PartName="/ppt/media/image1.wmf" ContentType="image/x-wmf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C3B266-300D-4B8A-ADF9-AFD3753D00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A994B6-6394-4216-A91D-D12AE1EA683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ED37C4-ED79-4090-BF2C-B7FC982DFF0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9972B5-E3DB-4880-855D-8E5C92BDD7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D1D2DF9-981B-4DA5-B080-31DB820C0C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ED488F0-1CE6-4373-A064-9F5F298C36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88115A0-4C00-4A8F-882B-7DE0F621FD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2BF3269-10BB-40CC-8F53-101F925F21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F44F6C-D9AE-494E-9E68-72F2E28886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846A05-E446-4621-9741-4152D2B8981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BB07C8-B0AB-43DE-9875-848044FC742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A0E0DB-D925-4087-99E8-B651773C5E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8D146F-B992-462E-AFBA-70C9FB82FD5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FEAB51E-E281-44EA-BC3B-EDC29DABBA6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E7DED0-EADA-49DE-9DE2-B32B9BE568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6871267-B904-4725-B2EF-57A812A37596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8AA93C-6FFD-453F-8F1C-B6D5238E84B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8D0917F-F3D1-4774-AD91-26AC4BEEB7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C73F63E-7BBC-4422-BF66-46F9C69B0E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E72E328-BDD9-4DD5-9E03-BF357D2A6D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F7511E-E560-4591-9AEC-E6238DADB0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FF00C-A0A0-4024-A2C9-4206103C4E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1FA680-B7AA-4C38-9AF9-4E33142586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24B8779-64AF-4B79-ACEA-541D9795C0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2F6B81-5247-4BB0-B913-2D11C0108D3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CA53D2-E16D-41B0-9C88-B54FEBA6FB1D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DAY 2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83" name=""/>
          <p:cNvGraphicFramePr/>
          <p:nvPr/>
        </p:nvGraphicFramePr>
        <p:xfrm>
          <a:off x="31680" y="1661040"/>
          <a:ext cx="10015920" cy="44582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8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31680" y="1661040"/>
                    <a:ext cx="10015920" cy="44582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0" y="1101600"/>
            <a:ext cx="10079280" cy="4567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# ask the user a question</a:t>
            </a:r>
            <a:br>
              <a:rPr sz="1600"/>
            </a:b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"Type A Number Down Below And I Will Determine if The Number is Greater Than, Less Than or equal to each other"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 =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"what is x? 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))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y =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"what is y? 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))</a:t>
            </a: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# if First Number is less than Second Number then print this</a:t>
            </a:r>
            <a:br>
              <a:rPr sz="1600"/>
            </a:b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if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 &lt;  y 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"x is less than y"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600"/>
            </a:b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# if First Number is greater than Second Number then print this</a:t>
            </a:r>
            <a:br>
              <a:rPr sz="1600"/>
            </a:b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el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if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 &gt; y 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"x is greater than y"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600"/>
            </a:b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# if the answer is equal to each other then print this</a:t>
            </a:r>
            <a:br>
              <a:rPr sz="1600"/>
            </a:br>
            <a:r>
              <a:rPr b="1" lang="en-US" sz="16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el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if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 == y: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"x is equal to y"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 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75240"/>
            <a:ext cx="100792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GAINING MORE KNOWLEDGE ON WHAT PYTHON CAN DO AND UTILIZING THE IF AND ELIF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-3996000" y="863280"/>
            <a:ext cx="9574920" cy="480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def </a:t>
            </a:r>
            <a:r>
              <a:rPr b="1" lang="en-US" sz="16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main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():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 = get_int()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f"x is 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{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}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600"/>
            </a:b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def </a:t>
            </a:r>
            <a:r>
              <a:rPr b="1" lang="en-US" sz="1600" spc="-1" strike="noStrike">
                <a:solidFill>
                  <a:srgbClr val="56a8f5"/>
                </a:solidFill>
                <a:latin typeface="JetBrains Mono"/>
                <a:ea typeface="JetBrains Mono"/>
              </a:rPr>
              <a:t>get_int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():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while True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try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 =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input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"what's x? 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))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except 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ValueError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16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"x is not an interger"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else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:</a:t>
            </a: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           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break</a:t>
            </a:r>
            <a:br>
              <a:rPr sz="1600"/>
            </a:b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    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	</a:t>
            </a:r>
            <a:r>
              <a:rPr b="1" lang="en-US" sz="16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return </a:t>
            </a: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x</a:t>
            </a:r>
            <a:br>
              <a:rPr sz="1600"/>
            </a:br>
            <a:br>
              <a:rPr sz="1600"/>
            </a:br>
            <a:r>
              <a:rPr b="1" lang="en-US" sz="16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main()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180000" y="205920"/>
            <a:ext cx="10079280" cy="60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USING A LOOP AND EXCEPTION FUNCTION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37920" y="2151720"/>
            <a:ext cx="9070920" cy="102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Arial"/>
                <a:ea typeface="Noto Sans CJK SC"/>
              </a:rPr>
              <a:t>Ai development and hands on practical on Ai development.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8333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import speech_recognition as sr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import pyttsx3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import time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import sys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import webbrowser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import winsound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from datetime import datetime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#paths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CHROME_PATH = "C:\\Program Files\\Google\\Chrome\\Application\\chrome.exe"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255960" y="640080"/>
            <a:ext cx="8436600" cy="459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# Initialize the pyttsx3 engine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def speak(text):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global is_talking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engine = pyttsx3.init()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engine.setProperty('rate', 200)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voices = engine.getProperty('voices')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engine.setProperty('voice', voices[1].id)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is_talking = True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engine.say(text)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engine.runAndWait()</a:t>
            </a:r>
            <a:br>
              <a:rPr sz="4800"/>
            </a:br>
            <a:r>
              <a:rPr b="1" lang="en-US" sz="4800" spc="-1" strike="noStrike">
                <a:solidFill>
                  <a:srgbClr val="000000"/>
                </a:solidFill>
                <a:latin typeface="Lato Medium"/>
                <a:ea typeface="JetBrains Mono"/>
              </a:rPr>
              <a:t>    is_talking = False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252360" y="11034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666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#initialize date and time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# Get the current date and time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now = datetime.now()</a:t>
            </a:r>
            <a:br>
              <a:rPr sz="2800"/>
            </a:b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# Format the date and time as a string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current_time = now.strftime("%H:%M %p")</a:t>
            </a:r>
            <a:br>
              <a:rPr sz="2800"/>
            </a:br>
            <a:r>
              <a:rPr b="1" lang="en-US" sz="28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current_date = now.strftime("%Y-%m-%d")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180000" y="0"/>
            <a:ext cx="9628200" cy="56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# Recognition loop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def takecommand():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r = sr.Recognizer()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with sr.Microphone() as source: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ReadyChirp1()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print("Listening....")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print(" 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r.adjust_for_ambient_noise(source, duration=0.2)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audio = r.listen(source)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ReadyChirp2()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try: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    print("Recognizing....")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    print(" 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    query = r.recognize_google(audio, language="en-US")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    print(f"You Said: {query}")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    print(" ")</a:t>
            </a:r>
            <a:br>
              <a:rPr sz="2000"/>
            </a:br>
            <a:r>
              <a:rPr b="1" lang="en-US" sz="2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        return query.lower()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396000" y="0"/>
            <a:ext cx="9717840" cy="566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6666"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 sr.UnknownValueError: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print("Could you please repeat what you said Boss, thank you")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speak("Could you please repeat what you said Boss, thank you")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print(" 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return ""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 sr.RequestError: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print("Sorry, there was an error from my side when I was trying to process your request. If the error persists, I would suggest you check your internet connection")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speak("Sorry, there was an error from my side when I was trying to process your request. If the error persists, I would suggest you check your internet connection")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print(" 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return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 Exception as e: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print("Error:" + str(e))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speak("Error:" + str(e))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print(" ")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return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def ReadyChirp1():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winsound.Beep(600, 300)</a:t>
            </a:r>
            <a:br>
              <a:rPr sz="4000"/>
            </a:b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def ReadyChirp2():</a:t>
            </a:r>
            <a:br>
              <a:rPr sz="4000"/>
            </a:br>
            <a:r>
              <a:rPr b="1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    winsound.Beep(500, 300)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/>
          </p:nvPr>
        </p:nvSpPr>
        <p:spPr>
          <a:xfrm>
            <a:off x="0" y="0"/>
            <a:ext cx="10080360" cy="567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0000"/>
          </a:bodyPr>
          <a:p>
            <a:pPr indent="0" algn="ctr">
              <a:lnSpc>
                <a:spcPct val="108000"/>
              </a:lnSpc>
              <a:buNone/>
              <a:tabLst>
                <a:tab algn="l" pos="0"/>
              </a:tabLst>
            </a:pPr>
            <a:r>
              <a:rPr b="1" lang="en-US" sz="2800" spc="-1" strike="noStrike" u="sng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alibri"/>
              </a:rPr>
              <a:t>Hands-on Activity Outline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Now that we are done with all the Ai Essentials Lets Try and build our own Ai Assistant. Fisrtly lets outline our objectives to creating our very own Ai Assistant.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-Ability to talk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Aft>
                <a:spcPts val="105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-Ability to understand speech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Aft>
                <a:spcPts val="96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-Ability to Search online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Aft>
                <a:spcPts val="680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-Ability to answer non web questions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8000"/>
              </a:lnSpc>
              <a:spcAft>
                <a:spcPts val="791"/>
              </a:spcAft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 with all this we have come to the conclusions that the Ai we are trying to create is a Reactive Ai Machine.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1800" y="2230560"/>
            <a:ext cx="9070920" cy="1249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INTRODUCTION TO PYTHON PROGRAMMING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214560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000000"/>
                </a:solidFill>
                <a:latin typeface="Arial"/>
              </a:rPr>
              <a:t>print (“Hello, World”)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360000" y="372240"/>
            <a:ext cx="10079280" cy="100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TESTING A NORMAL PYTHON CODE FOR BEGINNERS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14720" y="1518120"/>
            <a:ext cx="9070920" cy="415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#Ask user for thier name</a:t>
            </a:r>
            <a:br>
              <a:rPr sz="4000"/>
            </a:br>
            <a:r>
              <a:rPr b="1" lang="en-US" sz="4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name  =  </a:t>
            </a:r>
            <a:r>
              <a:rPr b="1" lang="en-US" sz="40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input </a:t>
            </a:r>
            <a:r>
              <a:rPr b="1" lang="en-US" sz="4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4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 what's your name? "</a:t>
            </a:r>
            <a:r>
              <a:rPr b="1" lang="en-US" sz="4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br>
              <a:rPr sz="4000"/>
            </a:br>
            <a:br>
              <a:rPr sz="4000"/>
            </a:br>
            <a:r>
              <a:rPr b="1" lang="en-US" sz="4000" spc="-1" strike="noStrike">
                <a:solidFill>
                  <a:srgbClr val="7a7e85"/>
                </a:solidFill>
                <a:latin typeface="JetBrains Mono"/>
                <a:ea typeface="JetBrains Mono"/>
              </a:rPr>
              <a:t>#Say hello to user</a:t>
            </a:r>
            <a:br>
              <a:rPr sz="4000"/>
            </a:br>
            <a:r>
              <a:rPr b="1" lang="en-US" sz="4000" spc="-1" strike="noStrike">
                <a:solidFill>
                  <a:srgbClr val="8888c6"/>
                </a:solidFill>
                <a:latin typeface="JetBrains Mono"/>
                <a:ea typeface="JetBrains Mono"/>
              </a:rPr>
              <a:t>print </a:t>
            </a:r>
            <a:r>
              <a:rPr b="1" lang="en-US" sz="4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(</a:t>
            </a:r>
            <a:r>
              <a:rPr b="1" lang="en-US" sz="4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f"Hello, </a:t>
            </a:r>
            <a:r>
              <a:rPr b="1" lang="en-US" sz="4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{</a:t>
            </a:r>
            <a:r>
              <a:rPr b="1" lang="en-US" sz="4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name</a:t>
            </a:r>
            <a:r>
              <a:rPr b="1" lang="en-US" sz="4000" spc="-1" strike="noStrike">
                <a:solidFill>
                  <a:srgbClr val="cf8e6d"/>
                </a:solidFill>
                <a:latin typeface="JetBrains Mono"/>
                <a:ea typeface="JetBrains Mono"/>
              </a:rPr>
              <a:t>}</a:t>
            </a:r>
            <a:r>
              <a:rPr b="1" lang="en-US" sz="4000" spc="-1" strike="noStrike">
                <a:solidFill>
                  <a:srgbClr val="6aab73"/>
                </a:solidFill>
                <a:latin typeface="JetBrains Mono"/>
                <a:ea typeface="JetBrains Mono"/>
              </a:rPr>
              <a:t>"</a:t>
            </a:r>
            <a:r>
              <a:rPr b="1" lang="en-US" sz="4000" spc="-1" strike="noStrike">
                <a:solidFill>
                  <a:srgbClr val="bcbec4"/>
                </a:solidFill>
                <a:latin typeface="JetBrains Mono"/>
                <a:ea typeface="JetBrains Mono"/>
              </a:rPr>
              <a:t>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0" y="253440"/>
            <a:ext cx="10079280" cy="7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TRYING A PYTHON CODE TO GAIN A BASIC UNDERSTANDING OF SOME PYTHON FUNCTIONS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TYPES OF ERRORS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erial"/>
                <a:ea typeface="JetBrains Mono"/>
              </a:rPr>
              <a:t>ValueError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erial"/>
                <a:ea typeface="JetBrains Mono"/>
              </a:rPr>
              <a:t>NameError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erial"/>
                <a:ea typeface="JetBrains Mono"/>
              </a:rPr>
              <a:t>SyntaxError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erial"/>
                <a:ea typeface="JetBrains Mono"/>
              </a:rPr>
              <a:t>Indentation Error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erial"/>
                <a:ea typeface="JetBrains Mono"/>
              </a:rPr>
              <a:t>Index Error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erial"/>
                <a:ea typeface="JetBrains Mono"/>
              </a:rPr>
              <a:t>Assertion Error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TYPES OF EXCEPTIONS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650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Try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Except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pass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raise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TYPES OF LOOPS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1542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For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While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While True</a:t>
            </a:r>
            <a:br>
              <a:rPr sz="4000"/>
            </a:br>
            <a:r>
              <a:rPr b="0" lang="en-US" sz="4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continue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092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 u="sng">
                <a:solidFill>
                  <a:srgbClr val="000000"/>
                </a:solidFill>
                <a:uFillTx/>
                <a:latin typeface="Arial"/>
              </a:rPr>
              <a:t>TYPES OF TO BREAK LOOPS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22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6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break</a:t>
            </a:r>
            <a:br>
              <a:rPr sz="6000"/>
            </a:br>
            <a:r>
              <a:rPr b="0" lang="en-US" sz="6000" spc="-1" strike="noStrike">
                <a:solidFill>
                  <a:srgbClr val="000000"/>
                </a:solidFill>
                <a:latin typeface="JetBrains Mono"/>
                <a:ea typeface="JetBrains Mono"/>
              </a:rPr>
              <a:t>return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</TotalTime>
  <Application>LibreOffice/7.6.2.1$Linux_X86_64 LibreOffice_project/60$Build-1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2024-08-02T21:31:13Z</dcterms:created>
  <dc:creator/>
  <dc:description/>
  <dc:language>en-US</dc:language>
  <cp:lastModifiedBy/>
  <dcterms:modified xsi:type="dcterms:W3CDTF">2024-08-02T23:15:01Z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