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alashkov83/md_utils" TargetMode="External"/><Relationship Id="rId2" Type="http://schemas.openxmlformats.org/officeDocument/2006/relationships/hyperlink" Target="https://github.com/alashkov83/md_utils" TargetMode="External"/><Relationship Id="rId3" Type="http://schemas.openxmlformats.org/officeDocument/2006/relationships/hyperlink" Target="https://github.com/alashkov83/md_utils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md_utils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Александр Лашков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репозиторий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Клонировать: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git  clone </a:t>
            </a:r>
            <a:r>
              <a:rPr b="0" lang="ru-RU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</a:t>
            </a:r>
            <a:r>
              <a:rPr b="0" lang="ru-RU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</a:t>
            </a:r>
            <a:r>
              <a:rPr b="0" lang="ru-RU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github.com/alashkov83/md_utils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Обновить (в папке локального репозитория):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git pull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67640" y="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836640"/>
            <a:ext cx="8228880" cy="59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- интерпретируемый язык программирования. С одной стороны, это позволяет значительно упростить отладку программ, с другой - обуславливает сравнительно низкую скорость выполнения. Минусом также можно считать GIL.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Динамическая хоть и строгая типизация (не надо заранее объявлять тип переменной, что очень удобно при разработке).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Встроенная поддержка Unicode в строках. В Python необязательно писать всё на английском языке, в программах вполне может использоваться ваш родной язык.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Поддержка объектно-ориентированного  программирования.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Автоматическая сборка мусора, отсутствие утечек памяти.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Понятный и лаконичный синтаксис, способствующий ясному отображению кода.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Огромное количество модулей, как входящих в стандартную поставку Python, так и сторонних.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Кроссплатформенность. Программа, написанная на Python, будет функционировать совершенно одинаково вне зависимости от того, в какой операционной системе она запущена. Отличия возникают лишь в редких случаях, и их легко заранее предусмотреть благодаря наличию подробной документации.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67640" y="-171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Список программ репозитория: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67640" y="764640"/>
            <a:ext cx="8228880" cy="56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auto_umbr_frame.py – генерирование файла зависимости расстояния (COM) от t и автоматическая фильтрация конформаций для окон umbrella sampling (</a:t>
            </a:r>
            <a:r>
              <a:rPr b="1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chain_trjpdb.py – переименование цепей с перенумерацией а.о. в pdb-файле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chain_trjpdb_tk.py – tk версия chain_trjpdb.py  (ООП)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comdom.py – расчет расстояния между центрами масс доменов по траектории МД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comdom_tk.py – tk версия comdom.py (ООП)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conf_rename.py – перенумерация конформаций US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creat_xvg.py – генерация xvg- файлов по результатам US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dna_srg.py – генерирование случайной первичной последовательности ДНК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dna_srg_tk.py - tk версия dna_srg.py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multigraph_tk.py – отображение на графике данных одного или нескольких xvg-файлов — аналог xgrace - tk версия  (ООП)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ocucheck.py – проверка суммы заселенностей атомов и а.о. в pdb-файле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occucheck2.py - проверка суммы заселенностей атомов и а.о. (biopython)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occucheck_tk.py - tk версия occucheck.py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occucheck2_tk.py -  tk версия occucheck2.py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setb.py  - установка значения B-фактора заданному диапазону а.о. </a:t>
            </a: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ru-R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setb_tk.py - tk версия  setb.py (ООП)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Дополнительные зависимости: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268640"/>
            <a:ext cx="8228880" cy="51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auto_umbr_frame.py – numpy, matplotlib, progressbar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comdom.py –  periodictable, numpy, matplotlib, progressbar*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creat_xvg.py – numpy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histo.py – numpy, matplotlib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multigraph_tk.py – numpy, matplotlib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occucheck2.py – biopython, numpy, mmtf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udistgen.py – numpy, matplotlib, progressbar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установки библиотеки используйте пакетный менеджер либо: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pip install имя _библиотеки (либо pip3 в линукс)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Примечания: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*- tk версия не зависит от progressbar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 tk версий зависимости те же, что и у консольных (кроме *)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106</TotalTime>
  <Application>LibreOffice/5.1.4.2$Linux_X86_64 LibreOffice_project/10m0$Build-2</Application>
  <Words>406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2017-01-15T09:53:19Z</dcterms:created>
  <dc:creator>Alex</dc:creator>
  <dc:description/>
  <dc:language>ru-RU</dc:language>
  <cp:lastModifiedBy/>
  <dcterms:modified xsi:type="dcterms:W3CDTF">2017-01-24T02:15:48Z</dcterms:modified>
  <cp:revision>19</cp:revision>
  <dc:subject/>
  <dc:title>md_utils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