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shkov83/md_uti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md_utils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 Лашков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53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Клонировать:</a:t>
            </a:r>
          </a:p>
          <a:p>
            <a:pPr marL="0" indent="0">
              <a:buNone/>
            </a:pPr>
            <a:r>
              <a:rPr lang="en-US" sz="2800" dirty="0" smtClean="0"/>
              <a:t>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 clone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github.com/alashkov83/md_utils</a:t>
            </a:r>
            <a:endParaRPr lang="en-US" sz="2800" dirty="0" smtClean="0"/>
          </a:p>
          <a:p>
            <a:r>
              <a:rPr lang="ru-RU" sz="2800" dirty="0" smtClean="0"/>
              <a:t>Обновить (в папке локального </a:t>
            </a:r>
            <a:r>
              <a:rPr lang="ru-RU" sz="2800" dirty="0" err="1" smtClean="0"/>
              <a:t>репозитория</a:t>
            </a:r>
            <a:r>
              <a:rPr lang="ru-RU" sz="2800" dirty="0" smtClean="0"/>
              <a:t>):</a:t>
            </a:r>
          </a:p>
          <a:p>
            <a:pPr marL="0" indent="0">
              <a:buNone/>
            </a:pPr>
            <a:r>
              <a:rPr lang="en-US" sz="2800" dirty="0" smtClean="0"/>
              <a:t>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pull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78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Autofit/>
          </a:bodyPr>
          <a:lstStyle/>
          <a:p>
            <a:r>
              <a:rPr lang="ru-RU" sz="1600" dirty="0" err="1"/>
              <a:t>Python</a:t>
            </a:r>
            <a:r>
              <a:rPr lang="ru-RU" sz="1600" dirty="0"/>
              <a:t> - интерпретируемый язык программирования. С одной стороны, это позволяет значительно упростить отладку программ, с другой - обуславливает сравнительно низкую скорость выполнения.</a:t>
            </a:r>
          </a:p>
          <a:p>
            <a:r>
              <a:rPr lang="ru-RU" sz="1600" dirty="0"/>
              <a:t>Динамическая типизация. В </a:t>
            </a:r>
            <a:r>
              <a:rPr lang="ru-RU" sz="1600" dirty="0" err="1"/>
              <a:t>python</a:t>
            </a:r>
            <a:r>
              <a:rPr lang="ru-RU" sz="1600" dirty="0"/>
              <a:t> не надо заранее объявлять тип переменной, что очень удобно при разработке</a:t>
            </a:r>
            <a:r>
              <a:rPr lang="ru-RU" sz="1600" dirty="0" smtClean="0"/>
              <a:t>. </a:t>
            </a:r>
            <a:endParaRPr lang="ru-RU" sz="1600" dirty="0"/>
          </a:p>
          <a:p>
            <a:r>
              <a:rPr lang="ru-RU" sz="1600" dirty="0"/>
              <a:t>Хорошая поддержка модульности. Вы можете легко написать свой модуль и использовать его в других программах.</a:t>
            </a:r>
          </a:p>
          <a:p>
            <a:r>
              <a:rPr lang="ru-RU" sz="1600" dirty="0"/>
              <a:t>Встроенная поддержка </a:t>
            </a:r>
            <a:r>
              <a:rPr lang="ru-RU" sz="1600" dirty="0" err="1"/>
              <a:t>Unicode</a:t>
            </a:r>
            <a:r>
              <a:rPr lang="ru-RU" sz="1600" dirty="0"/>
              <a:t> в строках. В </a:t>
            </a:r>
            <a:r>
              <a:rPr lang="ru-RU" sz="1600" dirty="0" err="1"/>
              <a:t>Python</a:t>
            </a:r>
            <a:r>
              <a:rPr lang="ru-RU" sz="1600" dirty="0"/>
              <a:t> необязательно писать всё на английском языке, в программах вполне может использоваться ваш родной язык.</a:t>
            </a:r>
          </a:p>
          <a:p>
            <a:r>
              <a:rPr lang="ru-RU" sz="1600" dirty="0"/>
              <a:t>Поддержка объектно-ориентированного </a:t>
            </a:r>
            <a:r>
              <a:rPr lang="ru-RU" sz="1600" dirty="0" smtClean="0"/>
              <a:t> программирования.</a:t>
            </a:r>
            <a:endParaRPr lang="en-US" sz="1600" dirty="0" smtClean="0"/>
          </a:p>
          <a:p>
            <a:r>
              <a:rPr lang="ru-RU" sz="1600" dirty="0" smtClean="0"/>
              <a:t>Автоматическая </a:t>
            </a:r>
            <a:r>
              <a:rPr lang="ru-RU" sz="1600" dirty="0"/>
              <a:t>сборка мусора, отсутствие утечек памяти.</a:t>
            </a:r>
          </a:p>
          <a:p>
            <a:r>
              <a:rPr lang="ru-RU" sz="1600" dirty="0" smtClean="0"/>
              <a:t>Понятный </a:t>
            </a:r>
            <a:r>
              <a:rPr lang="ru-RU" sz="1600" dirty="0"/>
              <a:t>и лаконичный синтаксис, способствующий ясному отображению </a:t>
            </a:r>
            <a:r>
              <a:rPr lang="ru-RU" sz="1600" dirty="0" smtClean="0"/>
              <a:t>кода.</a:t>
            </a:r>
          </a:p>
          <a:p>
            <a:r>
              <a:rPr lang="ru-RU" sz="1600" dirty="0" smtClean="0"/>
              <a:t>Огромное </a:t>
            </a:r>
            <a:r>
              <a:rPr lang="ru-RU" sz="1600" dirty="0"/>
              <a:t>количество модулей, как входящих в стандартную поставку </a:t>
            </a:r>
            <a:r>
              <a:rPr lang="ru-RU" sz="1600" dirty="0" err="1" smtClean="0"/>
              <a:t>Python</a:t>
            </a:r>
            <a:r>
              <a:rPr lang="ru-RU" sz="1600" dirty="0" smtClean="0"/>
              <a:t>, </a:t>
            </a:r>
            <a:r>
              <a:rPr lang="ru-RU" sz="1600" dirty="0"/>
              <a:t>так и сторонних. В некоторых случаях для написания программы достаточно лишь найти подходящие модули и правильно их скомбинировать. </a:t>
            </a:r>
            <a:endParaRPr lang="en-US" sz="1600" dirty="0"/>
          </a:p>
          <a:p>
            <a:r>
              <a:rPr lang="ru-RU" sz="1600" dirty="0" smtClean="0"/>
              <a:t>Кроссплатформенность</a:t>
            </a:r>
            <a:r>
              <a:rPr lang="ru-RU" sz="1600" dirty="0"/>
              <a:t>. Программа, написанная на </a:t>
            </a:r>
            <a:r>
              <a:rPr lang="ru-RU" sz="1600" dirty="0" err="1"/>
              <a:t>Python</a:t>
            </a:r>
            <a:r>
              <a:rPr lang="ru-RU" sz="1600" dirty="0"/>
              <a:t>, будет функционировать совершенно одинаково вне зависимости от того, в какой операционной системе она запущена. Отличия возникают лишь в редких случаях, и их легко заранее предусмотреть благодаря наличию подробной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49384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Список</a:t>
            </a:r>
            <a:r>
              <a:rPr lang="en-US" dirty="0" smtClean="0"/>
              <a:t> </a:t>
            </a:r>
            <a:r>
              <a:rPr lang="ru-RU" dirty="0" smtClean="0"/>
              <a:t>программ </a:t>
            </a:r>
            <a:r>
              <a:rPr lang="ru-RU" dirty="0" err="1" smtClean="0"/>
              <a:t>репозитория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r>
              <a:rPr lang="en-US" sz="1600" dirty="0" smtClean="0"/>
              <a:t>auto_umbr_frame.py – </a:t>
            </a:r>
            <a:r>
              <a:rPr lang="ru-RU" sz="1600" dirty="0" smtClean="0"/>
              <a:t>комбинация  </a:t>
            </a:r>
            <a:r>
              <a:rPr lang="en-US" sz="1600" dirty="0" smtClean="0"/>
              <a:t>udistgen.py</a:t>
            </a:r>
            <a:r>
              <a:rPr lang="ru-RU" sz="1600" dirty="0" smtClean="0"/>
              <a:t> и </a:t>
            </a:r>
            <a:r>
              <a:rPr lang="en-US" sz="1600" dirty="0" smtClean="0"/>
              <a:t>umbr_frame.py</a:t>
            </a:r>
            <a:endParaRPr lang="ru-RU" sz="1600" dirty="0" smtClean="0"/>
          </a:p>
          <a:p>
            <a:r>
              <a:rPr lang="en-US" sz="1600" dirty="0" smtClean="0"/>
              <a:t>chain_trjpdb.py</a:t>
            </a:r>
            <a:r>
              <a:rPr lang="ru-RU" sz="1600" dirty="0" smtClean="0"/>
              <a:t> – переименование цепей с </a:t>
            </a:r>
            <a:r>
              <a:rPr lang="ru-RU" sz="1600" dirty="0" err="1" smtClean="0"/>
              <a:t>перенумерацией</a:t>
            </a:r>
            <a:r>
              <a:rPr lang="ru-RU" sz="1600" dirty="0" smtClean="0"/>
              <a:t> </a:t>
            </a:r>
            <a:r>
              <a:rPr lang="ru-RU" sz="1600" dirty="0" err="1" smtClean="0"/>
              <a:t>а.о</a:t>
            </a:r>
            <a:r>
              <a:rPr lang="ru-RU" sz="1600" dirty="0" smtClean="0"/>
              <a:t>. в </a:t>
            </a:r>
            <a:r>
              <a:rPr lang="en-US" sz="1600" dirty="0" err="1" smtClean="0"/>
              <a:t>pdb</a:t>
            </a:r>
            <a:r>
              <a:rPr lang="en-US" sz="1600" dirty="0" smtClean="0"/>
              <a:t>-</a:t>
            </a:r>
            <a:r>
              <a:rPr lang="ru-RU" sz="1600" dirty="0" smtClean="0"/>
              <a:t>файле </a:t>
            </a:r>
            <a:endParaRPr lang="en-US" sz="1600" dirty="0" smtClean="0"/>
          </a:p>
          <a:p>
            <a:r>
              <a:rPr lang="en-US" sz="1600" dirty="0" err="1" smtClean="0"/>
              <a:t>chain_trjpdb_tk.pyw</a:t>
            </a:r>
            <a:r>
              <a:rPr lang="ru-RU" sz="1600" dirty="0" smtClean="0"/>
              <a:t> – </a:t>
            </a:r>
            <a:r>
              <a:rPr lang="en-US" sz="1600" dirty="0" err="1" smtClean="0"/>
              <a:t>tk</a:t>
            </a:r>
            <a:r>
              <a:rPr lang="en-US" sz="1600" dirty="0" smtClean="0"/>
              <a:t> </a:t>
            </a:r>
            <a:r>
              <a:rPr lang="ru-RU" sz="1600" dirty="0" smtClean="0"/>
              <a:t>версия </a:t>
            </a:r>
            <a:r>
              <a:rPr lang="en-US" sz="1600" dirty="0"/>
              <a:t>chain_trjpdb.py</a:t>
            </a:r>
            <a:r>
              <a:rPr lang="ru-RU" sz="1600" dirty="0"/>
              <a:t> </a:t>
            </a:r>
            <a:endParaRPr lang="en-US" sz="1600" dirty="0"/>
          </a:p>
          <a:p>
            <a:r>
              <a:rPr lang="en-US" sz="1600" dirty="0" smtClean="0"/>
              <a:t>comdom.py – </a:t>
            </a:r>
            <a:r>
              <a:rPr lang="ru-RU" sz="1600" dirty="0" smtClean="0"/>
              <a:t>расчет расстояния между центрами масс доменов по траектории МД</a:t>
            </a:r>
            <a:endParaRPr lang="en-US" sz="1600" dirty="0"/>
          </a:p>
          <a:p>
            <a:r>
              <a:rPr lang="en-US" sz="1600" dirty="0" err="1" smtClean="0"/>
              <a:t>comdom_tk.pyw</a:t>
            </a:r>
            <a:r>
              <a:rPr lang="ru-RU" sz="1600" dirty="0" smtClean="0"/>
              <a:t> – </a:t>
            </a:r>
            <a:r>
              <a:rPr lang="en-US" sz="1600" dirty="0" err="1" smtClean="0"/>
              <a:t>tk</a:t>
            </a:r>
            <a:r>
              <a:rPr lang="en-US" sz="1600" dirty="0" smtClean="0"/>
              <a:t> </a:t>
            </a:r>
            <a:r>
              <a:rPr lang="ru-RU" sz="1600" dirty="0" smtClean="0"/>
              <a:t>версия </a:t>
            </a:r>
            <a:r>
              <a:rPr lang="en-US" sz="1600" dirty="0"/>
              <a:t>comdom.py</a:t>
            </a:r>
            <a:r>
              <a:rPr lang="ru-RU" sz="1600" dirty="0" smtClean="0"/>
              <a:t> </a:t>
            </a:r>
            <a:endParaRPr lang="en-US" sz="1600" dirty="0"/>
          </a:p>
          <a:p>
            <a:r>
              <a:rPr lang="en-US" sz="1600" dirty="0" smtClean="0"/>
              <a:t>conf_rename.py</a:t>
            </a:r>
            <a:r>
              <a:rPr lang="ru-RU" sz="1600" dirty="0" smtClean="0"/>
              <a:t> – </a:t>
            </a:r>
            <a:r>
              <a:rPr lang="ru-RU" sz="1600" dirty="0" err="1" smtClean="0"/>
              <a:t>пенумерация</a:t>
            </a:r>
            <a:r>
              <a:rPr lang="ru-RU" sz="1600" dirty="0" smtClean="0"/>
              <a:t> </a:t>
            </a:r>
            <a:r>
              <a:rPr lang="ru-RU" sz="1600" dirty="0" err="1" smtClean="0"/>
              <a:t>конформаций</a:t>
            </a:r>
            <a:r>
              <a:rPr lang="ru-RU" sz="1600" dirty="0" smtClean="0"/>
              <a:t> </a:t>
            </a:r>
            <a:r>
              <a:rPr lang="en-US" sz="1600" dirty="0" smtClean="0"/>
              <a:t>umbrella sampling (</a:t>
            </a:r>
            <a:r>
              <a:rPr lang="en-US" sz="1600" b="1" dirty="0" smtClean="0"/>
              <a:t>US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 smtClean="0"/>
              <a:t>creat_xvg.py – </a:t>
            </a:r>
            <a:r>
              <a:rPr lang="ru-RU" sz="1600" dirty="0" smtClean="0"/>
              <a:t>генерация </a:t>
            </a:r>
            <a:r>
              <a:rPr lang="en-US" sz="1600" dirty="0" err="1" smtClean="0"/>
              <a:t>xvg</a:t>
            </a:r>
            <a:r>
              <a:rPr lang="en-US" sz="1600" dirty="0" smtClean="0"/>
              <a:t>- </a:t>
            </a:r>
            <a:r>
              <a:rPr lang="ru-RU" sz="1600" dirty="0" smtClean="0"/>
              <a:t>файлов по результатам </a:t>
            </a:r>
            <a:r>
              <a:rPr lang="en-US" sz="1600" dirty="0" smtClean="0"/>
              <a:t>US</a:t>
            </a:r>
            <a:endParaRPr lang="ru-RU" sz="1600" dirty="0" smtClean="0"/>
          </a:p>
          <a:p>
            <a:r>
              <a:rPr lang="en-US" sz="1600" dirty="0" smtClean="0"/>
              <a:t>dna_srg.py – </a:t>
            </a:r>
            <a:r>
              <a:rPr lang="ru-RU" sz="1600" dirty="0" smtClean="0"/>
              <a:t>генерирование случайной первичной последовательности ДНК</a:t>
            </a:r>
            <a:endParaRPr lang="en-US" sz="1600" dirty="0"/>
          </a:p>
          <a:p>
            <a:r>
              <a:rPr lang="en-US" sz="1600" dirty="0" err="1" smtClean="0"/>
              <a:t>dna_srg_tk.pyw</a:t>
            </a:r>
            <a:r>
              <a:rPr lang="ru-RU" sz="1600" dirty="0" smtClean="0"/>
              <a:t> - </a:t>
            </a:r>
            <a:r>
              <a:rPr lang="en-US" sz="1600" dirty="0" err="1"/>
              <a:t>tk</a:t>
            </a:r>
            <a:r>
              <a:rPr lang="en-US" sz="1600" dirty="0"/>
              <a:t> </a:t>
            </a:r>
            <a:r>
              <a:rPr lang="ru-RU" sz="1600" dirty="0" smtClean="0"/>
              <a:t>версия </a:t>
            </a:r>
            <a:r>
              <a:rPr lang="en-US" sz="1600" dirty="0"/>
              <a:t>dna_srg.py</a:t>
            </a:r>
            <a:r>
              <a:rPr lang="ru-RU" sz="1600" dirty="0" smtClean="0"/>
              <a:t> </a:t>
            </a:r>
            <a:endParaRPr lang="en-US" sz="1600" dirty="0"/>
          </a:p>
          <a:p>
            <a:r>
              <a:rPr lang="en-US" sz="1600" dirty="0" smtClean="0"/>
              <a:t>histo.py</a:t>
            </a:r>
            <a:r>
              <a:rPr lang="ru-RU" sz="1600" dirty="0" smtClean="0"/>
              <a:t> – отображение на графике данных </a:t>
            </a:r>
            <a:r>
              <a:rPr lang="ru-RU" sz="1600" dirty="0" err="1" smtClean="0"/>
              <a:t>мультиколоночного</a:t>
            </a:r>
            <a:r>
              <a:rPr lang="ru-RU" sz="1600" dirty="0" smtClean="0"/>
              <a:t> </a:t>
            </a:r>
            <a:r>
              <a:rPr lang="en-US" sz="1600" dirty="0" err="1" smtClean="0"/>
              <a:t>xvg</a:t>
            </a:r>
            <a:r>
              <a:rPr lang="en-US" sz="1600" dirty="0" smtClean="0"/>
              <a:t>-</a:t>
            </a:r>
            <a:r>
              <a:rPr lang="ru-RU" sz="1600" dirty="0" smtClean="0"/>
              <a:t>файла (для </a:t>
            </a:r>
            <a:r>
              <a:rPr lang="en-US" sz="1600" dirty="0" smtClean="0"/>
              <a:t>US)</a:t>
            </a:r>
            <a:endParaRPr lang="en-US" sz="1600" dirty="0"/>
          </a:p>
          <a:p>
            <a:r>
              <a:rPr lang="en-US" sz="1600" dirty="0" smtClean="0"/>
              <a:t>multigraph_umb.py</a:t>
            </a:r>
            <a:r>
              <a:rPr lang="ru-RU" sz="1600" dirty="0" smtClean="0"/>
              <a:t> – </a:t>
            </a:r>
            <a:r>
              <a:rPr lang="ru-RU" sz="1600" dirty="0"/>
              <a:t>отображение на графике данных </a:t>
            </a:r>
            <a:r>
              <a:rPr lang="ru-RU" sz="1600" dirty="0" smtClean="0"/>
              <a:t>нескольких </a:t>
            </a:r>
            <a:r>
              <a:rPr lang="en-US" sz="1600" dirty="0" err="1" smtClean="0"/>
              <a:t>xvg</a:t>
            </a:r>
            <a:r>
              <a:rPr lang="en-US" sz="1600" dirty="0" smtClean="0"/>
              <a:t>-</a:t>
            </a:r>
            <a:r>
              <a:rPr lang="ru-RU" sz="1600" dirty="0" smtClean="0"/>
              <a:t>файлов </a:t>
            </a:r>
            <a:r>
              <a:rPr lang="ru-RU" sz="1600" dirty="0"/>
              <a:t>(для </a:t>
            </a:r>
            <a:r>
              <a:rPr lang="en-US" sz="1600" dirty="0"/>
              <a:t>US)</a:t>
            </a:r>
            <a:endParaRPr lang="ru-RU" sz="1600" dirty="0" smtClean="0"/>
          </a:p>
          <a:p>
            <a:r>
              <a:rPr lang="en-US" sz="1600" dirty="0" smtClean="0"/>
              <a:t>ocucheck.py</a:t>
            </a:r>
            <a:r>
              <a:rPr lang="ru-RU" sz="1600" dirty="0" smtClean="0"/>
              <a:t> – проверка суммы заселенностей атомов и </a:t>
            </a:r>
            <a:r>
              <a:rPr lang="ru-RU" sz="1600" dirty="0" err="1" smtClean="0"/>
              <a:t>а.о</a:t>
            </a:r>
            <a:r>
              <a:rPr lang="ru-RU" sz="1600" dirty="0" smtClean="0"/>
              <a:t>. в </a:t>
            </a:r>
            <a:r>
              <a:rPr lang="en-US" sz="1600" dirty="0" err="1" smtClean="0"/>
              <a:t>pdb</a:t>
            </a:r>
            <a:r>
              <a:rPr lang="en-US" sz="1600" dirty="0" smtClean="0"/>
              <a:t>-</a:t>
            </a:r>
            <a:r>
              <a:rPr lang="ru-RU" sz="1600" dirty="0" smtClean="0"/>
              <a:t>файле</a:t>
            </a:r>
            <a:endParaRPr lang="en-US" sz="1600" dirty="0"/>
          </a:p>
          <a:p>
            <a:r>
              <a:rPr lang="en-US" sz="1600" dirty="0" smtClean="0"/>
              <a:t>occucheck2.py</a:t>
            </a:r>
            <a:r>
              <a:rPr lang="ru-RU" sz="1600" dirty="0" smtClean="0"/>
              <a:t> - </a:t>
            </a:r>
            <a:r>
              <a:rPr lang="ru-RU" sz="1600" dirty="0"/>
              <a:t>проверка суммы заселенностей атомов и </a:t>
            </a:r>
            <a:r>
              <a:rPr lang="ru-RU" sz="1600" dirty="0" err="1"/>
              <a:t>а.о</a:t>
            </a:r>
            <a:r>
              <a:rPr lang="ru-RU" sz="1600" dirty="0"/>
              <a:t>. </a:t>
            </a:r>
            <a:r>
              <a:rPr lang="ru-RU" sz="1600" dirty="0" smtClean="0"/>
              <a:t>(</a:t>
            </a:r>
            <a:r>
              <a:rPr lang="en-US" sz="1600" dirty="0" err="1" smtClean="0"/>
              <a:t>biopython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occucheck2_tk.pyw - </a:t>
            </a:r>
            <a:r>
              <a:rPr lang="en-US" sz="1600" dirty="0" err="1"/>
              <a:t>tk</a:t>
            </a:r>
            <a:r>
              <a:rPr lang="en-US" sz="1600" dirty="0"/>
              <a:t> </a:t>
            </a:r>
            <a:r>
              <a:rPr lang="ru-RU" sz="1600" dirty="0"/>
              <a:t>версия </a:t>
            </a:r>
            <a:r>
              <a:rPr lang="en-US" sz="1600" dirty="0" smtClean="0"/>
              <a:t>occucheck2.py</a:t>
            </a:r>
            <a:endParaRPr lang="en-US" sz="1600" dirty="0"/>
          </a:p>
          <a:p>
            <a:r>
              <a:rPr lang="en-US" sz="1600" dirty="0" err="1" smtClean="0"/>
              <a:t>occucheck_tk.pyw</a:t>
            </a:r>
            <a:r>
              <a:rPr lang="en-US" sz="1600" dirty="0" smtClean="0"/>
              <a:t> - </a:t>
            </a:r>
            <a:r>
              <a:rPr lang="en-US" sz="1600" dirty="0"/>
              <a:t> </a:t>
            </a:r>
            <a:r>
              <a:rPr lang="en-US" sz="1600" dirty="0" err="1"/>
              <a:t>tk</a:t>
            </a:r>
            <a:r>
              <a:rPr lang="en-US" sz="1600" dirty="0"/>
              <a:t> </a:t>
            </a:r>
            <a:r>
              <a:rPr lang="ru-RU" sz="1600" dirty="0"/>
              <a:t>версия </a:t>
            </a:r>
            <a:r>
              <a:rPr lang="en-US" sz="1600" dirty="0" smtClean="0"/>
              <a:t>occucheck.py</a:t>
            </a:r>
            <a:endParaRPr lang="en-US" sz="1600" dirty="0"/>
          </a:p>
          <a:p>
            <a:r>
              <a:rPr lang="en-US" sz="1600" dirty="0" smtClean="0"/>
              <a:t>setb.py</a:t>
            </a:r>
            <a:r>
              <a:rPr lang="ru-RU" sz="1600" dirty="0" smtClean="0"/>
              <a:t>  - установка значения </a:t>
            </a:r>
            <a:r>
              <a:rPr lang="en-US" sz="1600" dirty="0" smtClean="0"/>
              <a:t>B-</a:t>
            </a:r>
            <a:r>
              <a:rPr lang="ru-RU" sz="1600" dirty="0" smtClean="0"/>
              <a:t>фактора заданному диапазону </a:t>
            </a:r>
            <a:r>
              <a:rPr lang="ru-RU" sz="1600" dirty="0" err="1" smtClean="0"/>
              <a:t>а.о</a:t>
            </a:r>
            <a:r>
              <a:rPr lang="ru-RU" sz="1600" dirty="0" smtClean="0"/>
              <a:t>. </a:t>
            </a:r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 err="1" smtClean="0"/>
              <a:t>setb_tk.pyw</a:t>
            </a:r>
            <a:r>
              <a:rPr lang="ru-RU" sz="1600" dirty="0" smtClean="0"/>
              <a:t> - </a:t>
            </a:r>
            <a:r>
              <a:rPr lang="en-US" sz="1600" dirty="0" err="1"/>
              <a:t>tk</a:t>
            </a:r>
            <a:r>
              <a:rPr lang="en-US" sz="1600" dirty="0"/>
              <a:t> </a:t>
            </a:r>
            <a:r>
              <a:rPr lang="ru-RU" sz="1600" dirty="0"/>
              <a:t>версия </a:t>
            </a:r>
            <a:r>
              <a:rPr lang="en-US" sz="1600" dirty="0" smtClean="0"/>
              <a:t> setb.py</a:t>
            </a:r>
            <a:endParaRPr lang="en-US" sz="1600" dirty="0"/>
          </a:p>
          <a:p>
            <a:r>
              <a:rPr lang="en-US" sz="1600" dirty="0" smtClean="0"/>
              <a:t>udistgen.py – </a:t>
            </a:r>
            <a:r>
              <a:rPr lang="ru-RU" sz="1600" dirty="0" smtClean="0"/>
              <a:t>генерирование файла зависимости расстояния (</a:t>
            </a:r>
            <a:r>
              <a:rPr lang="en-US" sz="1600" dirty="0" smtClean="0"/>
              <a:t>COM) </a:t>
            </a:r>
            <a:r>
              <a:rPr lang="ru-RU" sz="1600" dirty="0" smtClean="0"/>
              <a:t> от </a:t>
            </a:r>
            <a:r>
              <a:rPr lang="en-US" sz="1600" dirty="0" smtClean="0"/>
              <a:t>t (</a:t>
            </a:r>
            <a:r>
              <a:rPr lang="ru-RU" sz="1600" dirty="0" smtClean="0"/>
              <a:t>для </a:t>
            </a:r>
            <a:r>
              <a:rPr lang="en-US" sz="1600" dirty="0" smtClean="0"/>
              <a:t>US)</a:t>
            </a:r>
            <a:endParaRPr lang="en-US" sz="1600" dirty="0"/>
          </a:p>
          <a:p>
            <a:r>
              <a:rPr lang="en-US" sz="1600" dirty="0" smtClean="0"/>
              <a:t>umbr_frame.py  - </a:t>
            </a:r>
            <a:r>
              <a:rPr lang="ru-RU" sz="1600" dirty="0" smtClean="0"/>
              <a:t>автоматическая фильтрация </a:t>
            </a:r>
            <a:r>
              <a:rPr lang="ru-RU" sz="1600" dirty="0" err="1" smtClean="0"/>
              <a:t>конформаций</a:t>
            </a:r>
            <a:r>
              <a:rPr lang="ru-RU" sz="1600" dirty="0" smtClean="0"/>
              <a:t> для окон </a:t>
            </a:r>
            <a:r>
              <a:rPr lang="en-US" sz="1600" dirty="0" smtClean="0"/>
              <a:t>US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0499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зависимости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auto_umbr_frame.py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progressbar</a:t>
            </a:r>
            <a:endParaRPr lang="ru-RU" dirty="0" smtClean="0"/>
          </a:p>
          <a:p>
            <a:r>
              <a:rPr lang="en-US" dirty="0" smtClean="0"/>
              <a:t>comdom.py </a:t>
            </a:r>
            <a:r>
              <a:rPr lang="en-US" dirty="0"/>
              <a:t>–  </a:t>
            </a:r>
            <a:r>
              <a:rPr lang="en-US" dirty="0" err="1" smtClean="0"/>
              <a:t>periodictable</a:t>
            </a:r>
            <a:r>
              <a:rPr lang="en-US" dirty="0" smtClean="0"/>
              <a:t>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 smtClean="0"/>
              <a:t>progressbar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 smtClean="0"/>
              <a:t>creat_xvg.py –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histo.py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endParaRPr lang="en-US" dirty="0"/>
          </a:p>
          <a:p>
            <a:r>
              <a:rPr lang="en-US" dirty="0"/>
              <a:t>multigraph_umb.py</a:t>
            </a:r>
            <a:r>
              <a:rPr lang="ru-RU" dirty="0"/>
              <a:t> –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 smtClean="0"/>
              <a:t>matplotlib</a:t>
            </a:r>
            <a:endParaRPr lang="ru-RU" dirty="0"/>
          </a:p>
          <a:p>
            <a:r>
              <a:rPr lang="en-US" dirty="0" smtClean="0"/>
              <a:t>occucheck2.py</a:t>
            </a:r>
            <a:r>
              <a:rPr lang="ru-RU" dirty="0" smtClean="0"/>
              <a:t> – </a:t>
            </a:r>
            <a:r>
              <a:rPr lang="en-US" dirty="0" err="1" smtClean="0"/>
              <a:t>biopython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smtClean="0"/>
              <a:t>,</a:t>
            </a:r>
            <a:r>
              <a:rPr lang="en-US" dirty="0"/>
              <a:t>	</a:t>
            </a:r>
          </a:p>
          <a:p>
            <a:r>
              <a:rPr lang="en-US" dirty="0" smtClean="0"/>
              <a:t>udistgen.py </a:t>
            </a:r>
            <a:r>
              <a:rPr lang="en-US" dirty="0"/>
              <a:t>–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 smtClean="0"/>
              <a:t>progressbar</a:t>
            </a:r>
            <a:endParaRPr lang="en-US" dirty="0"/>
          </a:p>
          <a:p>
            <a:r>
              <a:rPr lang="en-US" dirty="0"/>
              <a:t>umbr_frame.py  </a:t>
            </a:r>
            <a:r>
              <a:rPr lang="en-US" dirty="0" smtClean="0"/>
              <a:t>- </a:t>
            </a:r>
            <a:r>
              <a:rPr lang="en-US" dirty="0" err="1" smtClean="0"/>
              <a:t>numpy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Для установки библиотеки используйте пакетный менеджер либо:</a:t>
            </a:r>
          </a:p>
          <a:p>
            <a:pPr marL="0" indent="0">
              <a:buNone/>
            </a:pPr>
            <a:r>
              <a:rPr lang="en-US" dirty="0" smtClean="0"/>
              <a:t>&gt; pip install </a:t>
            </a:r>
            <a:r>
              <a:rPr lang="ru-RU" dirty="0" smtClean="0"/>
              <a:t>имя _библиотеки</a:t>
            </a:r>
            <a:r>
              <a:rPr lang="ru-RU" dirty="0"/>
              <a:t> </a:t>
            </a:r>
            <a:r>
              <a:rPr lang="ru-RU" dirty="0" smtClean="0"/>
              <a:t>(либо </a:t>
            </a:r>
            <a:r>
              <a:rPr lang="en-US" dirty="0" smtClean="0"/>
              <a:t>pip3 </a:t>
            </a:r>
            <a:r>
              <a:rPr lang="ru-RU" dirty="0" smtClean="0"/>
              <a:t>в </a:t>
            </a:r>
            <a:r>
              <a:rPr lang="ru-RU" dirty="0" err="1" smtClean="0"/>
              <a:t>линукс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Примечания:</a:t>
            </a:r>
          </a:p>
          <a:p>
            <a:pPr marL="0" indent="0">
              <a:buNone/>
            </a:pPr>
            <a:r>
              <a:rPr lang="ru-RU" dirty="0" smtClean="0"/>
              <a:t>*- </a:t>
            </a:r>
            <a:r>
              <a:rPr lang="en-US" dirty="0" err="1" smtClean="0"/>
              <a:t>tk</a:t>
            </a:r>
            <a:r>
              <a:rPr lang="en-US" dirty="0" smtClean="0"/>
              <a:t> </a:t>
            </a:r>
            <a:r>
              <a:rPr lang="ru-RU" dirty="0" smtClean="0"/>
              <a:t>версия не зависит от </a:t>
            </a:r>
            <a:r>
              <a:rPr lang="en-US" dirty="0" err="1" smtClean="0"/>
              <a:t>progressbar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У</a:t>
            </a:r>
            <a:r>
              <a:rPr lang="ru-RU" dirty="0" smtClean="0"/>
              <a:t> </a:t>
            </a:r>
            <a:r>
              <a:rPr lang="en-US" dirty="0" err="1"/>
              <a:t>tk</a:t>
            </a:r>
            <a:r>
              <a:rPr lang="en-US" dirty="0"/>
              <a:t> </a:t>
            </a:r>
            <a:r>
              <a:rPr lang="ru-RU" dirty="0" smtClean="0"/>
              <a:t>версий </a:t>
            </a:r>
            <a:r>
              <a:rPr lang="ru-RU" dirty="0" err="1" smtClean="0"/>
              <a:t>зависисимости</a:t>
            </a:r>
            <a:r>
              <a:rPr lang="ru-RU" dirty="0" smtClean="0"/>
              <a:t> те же, что и у консольных (кроме *)).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501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383</Words>
  <Application>Microsoft Office PowerPoint</Application>
  <PresentationFormat>Экран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md_utils</vt:lpstr>
      <vt:lpstr>Git репозиторий</vt:lpstr>
      <vt:lpstr>Python</vt:lpstr>
      <vt:lpstr>Список программ репозитория:</vt:lpstr>
      <vt:lpstr>Дополнительные зависимости: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md_utils</dc:title>
  <dc:creator>Alex</dc:creator>
  <cp:lastModifiedBy>Лашков</cp:lastModifiedBy>
  <cp:revision>12</cp:revision>
  <dcterms:created xsi:type="dcterms:W3CDTF">2017-01-15T09:53:19Z</dcterms:created>
  <dcterms:modified xsi:type="dcterms:W3CDTF">2017-01-15T11:36:06Z</dcterms:modified>
</cp:coreProperties>
</file>