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6"/>
    <p:restoredTop sz="96327"/>
  </p:normalViewPr>
  <p:slideViewPr>
    <p:cSldViewPr snapToGrid="0">
      <p:cViewPr varScale="1">
        <p:scale>
          <a:sx n="105" d="100"/>
          <a:sy n="10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35C-D8B1-84A2-D563-DC134627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DACB1-A1D5-A078-51FA-B8C0C53A2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81CC-4F8E-155A-E3F8-768B886D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CBA6-A12B-F3A3-EE7C-F990B6CF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D31E-984B-9389-F8B8-2120B8B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6040-81E8-94CD-8D86-CE01C252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3101-7C0C-B44A-31D0-7F7A6D62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0413-6047-05C0-DB8F-9389031E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2BE9-45A7-4409-C80D-2113581E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BB0B-0A21-F535-E692-2C53E216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DD972-00A6-3FB7-08A2-D322B3F47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F34B3-FCE3-0C1B-10F0-73A69CFD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B3A2-6FFE-1FB8-FC9A-BE90BC0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202D-AB3A-271D-537E-A6E56BCF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472F-A33C-E9E6-CF8D-5314076E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17F2-190E-E8F0-D53C-4083BBA5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8043-F102-AA0B-4A6B-E586BE38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0CF7-99EB-88B9-B8C7-3AE8CE5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404B-4540-FFBB-F23D-F0E0AA34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72A4-66A3-5322-83D2-7C4FF317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58B4-D3EA-9CBB-3182-879B8034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D2D0-5D2C-7CE3-4D88-A9ACBAA5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E0D7-27E3-4BB2-3BA9-A7624B4A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F710-6F50-115E-CA2D-3D79F872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013D-F4A8-627E-5B36-288D9195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BF09-012E-BF27-99E1-15EEFAEE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8EDC-4063-C4FA-AACA-E065BA461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0842-F55E-5EF3-756F-A955B212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0FCD-8A55-A043-1805-5F434F29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F59A-6912-1B3B-ED2A-8C93B9A3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8E7A-CD37-E5FC-AB1E-0AE23A07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B597-B62A-542D-D434-811750D6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DC88-58AC-3F2E-A445-F9DA8111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425D-EDB0-C137-728E-B4D2CD61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7AAC7-54E1-466C-FFA9-D6A3BC442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7AC8A-5BAE-9B44-13F5-4B197BB2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F13D7-92A9-BEFF-40BD-FC3D392B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725AB-8B95-5974-C478-AB2516A7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67BEB-C8BD-EAE9-BDFB-7662F0E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BFA-E4C1-2C82-BE4B-506FFCB5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B620A-5076-D3F4-EF01-38D8B58D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C627-062F-5D7D-0B22-731F658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8DB42-EC9D-F14D-A938-6C70E1F0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F4914-F189-4E55-0228-D3FC6AE0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22618-BBAB-AF80-9CB9-D74F6865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6AD7A-FCB6-67D9-7C32-540ADF1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3971-0055-FF90-00DD-AE5683A5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10CB-1816-0F8A-357C-12C5C711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F992-4E83-F034-1D86-9DBAD691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A7AA-5306-C21B-6D99-1BA54D51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BF770-C860-03AF-CAEE-2A4BEFE3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8E13-1303-D99C-9BE2-962CC811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3A36-4C9F-2CC6-8055-55B0FAB2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A909A-A140-FF34-4A32-63EF52BD2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FF659-0379-6A4E-057F-6A89A35F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505E-E999-4916-15B1-8A640F2B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496A-B277-4308-886A-A13334AA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2EBE6-7C67-C55B-1FE5-AB6C3D93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7C134-B119-8E6B-B2CB-4EB8BA10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FDCC-3CCE-C61B-150A-A3A0D2BE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B04F-0289-BFCA-37F6-E38FA4E98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A9216-194D-0C41-A557-3FB4EC0BC0ED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BF2A-F72F-125C-294F-88C35864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36C4-B705-41D3-019C-3EE3D87A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54B73-2D25-4F42-B62E-25D9C8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73134-6FE9-3D02-9E27-CC02083F4FB8}"/>
              </a:ext>
            </a:extLst>
          </p:cNvPr>
          <p:cNvSpPr txBox="1"/>
          <p:nvPr/>
        </p:nvSpPr>
        <p:spPr>
          <a:xfrm>
            <a:off x="535862" y="197346"/>
            <a:ext cx="111202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Covariate Resolution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 in agreement, 10m desired</a:t>
            </a:r>
          </a:p>
          <a:p>
            <a:endParaRPr lang="en-US" dirty="0"/>
          </a:p>
          <a:p>
            <a:r>
              <a:rPr lang="en-US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IfSAR</a:t>
            </a:r>
            <a:r>
              <a:rPr lang="en-US" dirty="0"/>
              <a:t> – 5m DEM – resampled and harmonized to 10m by Timm and Matt – however – Yukon portion of composite elevation is a surface model.  Alaska is covered by </a:t>
            </a:r>
            <a:r>
              <a:rPr lang="en-US" dirty="0" err="1"/>
              <a:t>IfSAR</a:t>
            </a:r>
            <a:r>
              <a:rPr lang="en-US" dirty="0"/>
              <a:t> terrain model.</a:t>
            </a:r>
          </a:p>
          <a:p>
            <a:pPr lvl="1"/>
            <a:endParaRPr lang="en-US" dirty="0"/>
          </a:p>
          <a:p>
            <a:r>
              <a:rPr lang="en-US" dirty="0"/>
              <a:t>Terrain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40+ covariates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w/ different parameters – 200+ covariates</a:t>
            </a:r>
          </a:p>
          <a:p>
            <a:endParaRPr lang="en-US" dirty="0"/>
          </a:p>
          <a:p>
            <a:r>
              <a:rPr lang="en-US" dirty="0"/>
              <a:t>Priority of covariates</a:t>
            </a:r>
          </a:p>
          <a:p>
            <a:endParaRPr lang="en-US" dirty="0"/>
          </a:p>
          <a:p>
            <a:r>
              <a:rPr lang="en-US" dirty="0"/>
              <a:t>Run initially @ 30m</a:t>
            </a:r>
          </a:p>
          <a:p>
            <a:endParaRPr lang="en-US" dirty="0"/>
          </a:p>
          <a:p>
            <a:r>
              <a:rPr lang="en-US" dirty="0"/>
              <a:t>Fundamental step of aggregation – run at 10m, aggregate final maps to 30m. Do that rather than aggregate covariates. Start with finer scale, then aggregate – run at 10m. </a:t>
            </a:r>
          </a:p>
          <a:p>
            <a:endParaRPr lang="en-US" dirty="0"/>
          </a:p>
          <a:p>
            <a:r>
              <a:rPr lang="en-US" dirty="0"/>
              <a:t>Final resolution does not mean better models.</a:t>
            </a:r>
          </a:p>
          <a:p>
            <a:endParaRPr lang="en-US" dirty="0"/>
          </a:p>
          <a:p>
            <a:r>
              <a:rPr lang="en-US" dirty="0"/>
              <a:t>More fundamental question about data source – more fundamental question. Japanese DEM, Copernicus DEM 30m, ASTER DEM.  Challenges w/ </a:t>
            </a:r>
            <a:r>
              <a:rPr lang="en-US" dirty="0" err="1"/>
              <a:t>IfSAR</a:t>
            </a:r>
            <a:r>
              <a:rPr lang="en-US" dirty="0"/>
              <a:t> – but advantages is it is a terrain model rather than surface model.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7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260E1-2138-6185-58CF-68FC6741155E}"/>
              </a:ext>
            </a:extLst>
          </p:cNvPr>
          <p:cNvSpPr txBox="1"/>
          <p:nvPr/>
        </p:nvSpPr>
        <p:spPr>
          <a:xfrm>
            <a:off x="535862" y="197346"/>
            <a:ext cx="11120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predictors – Sentinel 1 and Sentinel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Statewide – update to include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year ago sitting in cloud bucket</a:t>
            </a:r>
          </a:p>
          <a:p>
            <a:endParaRPr lang="en-US" dirty="0"/>
          </a:p>
          <a:p>
            <a:r>
              <a:rPr lang="en-US" dirty="0" err="1"/>
              <a:t>IfSAR</a:t>
            </a:r>
            <a:r>
              <a:rPr lang="en-US" dirty="0"/>
              <a:t> and Sentinel are common grid – correct snap – </a:t>
            </a:r>
            <a:r>
              <a:rPr lang="en-US" dirty="0" err="1"/>
              <a:t>LandFire</a:t>
            </a:r>
            <a:r>
              <a:rPr lang="en-US" dirty="0"/>
              <a:t> and NLCD</a:t>
            </a:r>
          </a:p>
          <a:p>
            <a:endParaRPr lang="en-US" dirty="0"/>
          </a:p>
          <a:p>
            <a:r>
              <a:rPr lang="en-US" dirty="0"/>
              <a:t>Landsat 30m</a:t>
            </a:r>
          </a:p>
          <a:p>
            <a:endParaRPr lang="en-US" dirty="0"/>
          </a:p>
          <a:p>
            <a:r>
              <a:rPr lang="en-US" dirty="0"/>
              <a:t>NASA </a:t>
            </a:r>
            <a:r>
              <a:rPr lang="en-US" dirty="0" err="1"/>
              <a:t>AboVE</a:t>
            </a:r>
            <a:r>
              <a:rPr lang="en-US" dirty="0"/>
              <a:t> 1985-2020 non-maritime Alaska.</a:t>
            </a:r>
          </a:p>
          <a:p>
            <a:r>
              <a:rPr lang="en-US" dirty="0"/>
              <a:t>For current NASA </a:t>
            </a:r>
            <a:r>
              <a:rPr lang="en-US" dirty="0" err="1"/>
              <a:t>AbOVE</a:t>
            </a:r>
            <a:r>
              <a:rPr lang="en-US" dirty="0"/>
              <a:t> Phase 3 up to current year into boreal Canada.</a:t>
            </a:r>
          </a:p>
          <a:p>
            <a:endParaRPr lang="en-US" dirty="0"/>
          </a:p>
          <a:p>
            <a:r>
              <a:rPr lang="en-US" dirty="0"/>
              <a:t>Copernicus – used on Canada side.</a:t>
            </a:r>
          </a:p>
          <a:p>
            <a:endParaRPr lang="en-US" dirty="0"/>
          </a:p>
          <a:p>
            <a:r>
              <a:rPr lang="en-US" dirty="0"/>
              <a:t>Path of least resistance – consider publishing the actual code to develop the covariates</a:t>
            </a:r>
          </a:p>
          <a:p>
            <a:endParaRPr lang="en-US" dirty="0"/>
          </a:p>
          <a:p>
            <a:r>
              <a:rPr lang="en-US" dirty="0"/>
              <a:t>Photos and data </a:t>
            </a:r>
            <a:r>
              <a:rPr lang="en-US"/>
              <a:t>Timm – reconnecting -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232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 Jelinski</dc:creator>
  <cp:lastModifiedBy>Nicolas A Jelinski</cp:lastModifiedBy>
  <cp:revision>1</cp:revision>
  <dcterms:created xsi:type="dcterms:W3CDTF">2024-03-20T16:57:35Z</dcterms:created>
  <dcterms:modified xsi:type="dcterms:W3CDTF">2024-03-22T19:31:35Z</dcterms:modified>
</cp:coreProperties>
</file>