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omic Sans MS" panose="030F0702030302020204" pitchFamily="66" charset="0"/>
      <p:regular r:id="rId9"/>
      <p:bold r:id="rId10"/>
      <p:italic r:id="rId11"/>
      <p:boldItalic r:id="rId12"/>
    </p:embeddedFont>
    <p:embeddedFont>
      <p:font typeface="Dosis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11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76776" y="175097"/>
            <a:ext cx="1401668" cy="1076369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Ka Stefani 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22:00 – 23:00 WIB / 3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4"/>
            <a:ext cx="11768400" cy="2892812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316791" y="1455611"/>
            <a:ext cx="11734800" cy="263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Ike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Setyawati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&amp; Ni Made Sari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Anggraini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Membahas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Insight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Ukhti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Aprillia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Vanny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pemahaman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menggali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memastikan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keterangannya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lengkap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Alaska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Napitulu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menganalisa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Korelasi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fitur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Nama: Rafsanjani Lestari Negara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: Python programming EDA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visualisasi</a:t>
            </a:r>
            <a:endParaRPr sz="1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11800" y="4492154"/>
            <a:ext cx="11768400" cy="172989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320815" y="4573531"/>
            <a:ext cx="11734800" cy="17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Problem Statement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Bussiness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Metrics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Sebaran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visualisasinya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5. Insight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6.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Arahan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Final Project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76776" y="175097"/>
            <a:ext cx="1401668" cy="1076369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: 8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Stage: 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Mentor: Ka Stefani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198A3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/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: 22:00 – 23:00 WIB / 3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198A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2022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198A3"/>
              </a:solidFill>
              <a:effectLst/>
              <a:highlight>
                <a:srgbClr val="FFFF00"/>
              </a:highlight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3"/>
            <a:ext cx="11768400" cy="2401807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340237" y="1490780"/>
            <a:ext cx="11734800" cy="208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metric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mengarah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Stage 1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lengkap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menambahkan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penjelasan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spesifik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lagi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terkait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metric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mengarah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skew di variable Bill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cek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salah input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lainnya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 Jika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dimasukkan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boleh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drop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presentastion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Final Project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data-data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plot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sangat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berinfact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Metric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tetapi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1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aman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karateristik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cocok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pearson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dipakai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semua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nanti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importance</a:t>
            </a:r>
          </a:p>
        </p:txBody>
      </p:sp>
      <p:sp>
        <p:nvSpPr>
          <p:cNvPr id="95" name="Google Shape;95;g79b7674418_0_6"/>
          <p:cNvSpPr/>
          <p:nvPr/>
        </p:nvSpPr>
        <p:spPr>
          <a:xfrm>
            <a:off x="211800" y="4038821"/>
            <a:ext cx="11768400" cy="25167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335431" y="4181986"/>
            <a:ext cx="11734800" cy="219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Menambahkan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metric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seperti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saving lost / revenue, 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Menambahkan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penjelasan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rinci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mengenai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Payment default rate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dibagian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Bussiness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Metrics (stage 0)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Merubah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encoding pada data categorical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Jika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terlalu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skew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memakai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zscore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Final Project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compact.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673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285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Dosis</vt:lpstr>
      <vt:lpstr>Comic Sans MS</vt:lpstr>
      <vt:lpstr>Arial</vt:lpstr>
      <vt:lpstr>Calibri</vt:lpstr>
      <vt:lpstr>Tema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RafsanjaniLN</cp:lastModifiedBy>
  <cp:revision>5</cp:revision>
  <dcterms:created xsi:type="dcterms:W3CDTF">2020-04-28T06:06:52Z</dcterms:created>
  <dcterms:modified xsi:type="dcterms:W3CDTF">2022-06-04T10:36:43Z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