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9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81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FF25F-4E05-F708-3FAD-F761FD415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9932" y="1186382"/>
            <a:ext cx="3324820" cy="268224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ZA" sz="4400"/>
              <a:t>WiFi Sprite</a:t>
            </a:r>
            <a:br>
              <a:rPr lang="en-ZA" sz="4400"/>
            </a:br>
            <a:r>
              <a:rPr lang="en-ZA" sz="4400"/>
              <a:t>Intervasrsity Hackathon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EE30B-ADCA-34A4-8955-26AE14082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9931" y="4157886"/>
            <a:ext cx="3324821" cy="1261817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ZA" sz="1100"/>
              <a:t>A passive Network safety scanner For all. </a:t>
            </a:r>
          </a:p>
          <a:p>
            <a:pPr>
              <a:lnSpc>
                <a:spcPct val="120000"/>
              </a:lnSpc>
            </a:pPr>
            <a:r>
              <a:rPr lang="en-ZA" sz="1100"/>
              <a:t>By Ethan Algeo</a:t>
            </a:r>
          </a:p>
          <a:p>
            <a:pPr>
              <a:lnSpc>
                <a:spcPct val="120000"/>
              </a:lnSpc>
            </a:pPr>
            <a:r>
              <a:rPr lang="en-ZA" sz="1100"/>
              <a:t>[iie’s Varsity college]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E0541-1FA6-61EE-7328-992AB13BF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" b="528"/>
          <a:stretch/>
        </p:blipFill>
        <p:spPr>
          <a:xfrm>
            <a:off x="1656728" y="916445"/>
            <a:ext cx="4913040" cy="486115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2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D5C5-E9BA-1B20-2907-705B52534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6675120" cy="901522"/>
          </a:xfrm>
        </p:spPr>
        <p:txBody>
          <a:bodyPr>
            <a:normAutofit fontScale="90000"/>
          </a:bodyPr>
          <a:lstStyle/>
          <a:p>
            <a:r>
              <a:rPr lang="en-ZA" dirty="0"/>
              <a:t>The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B0950-5666-3D72-457E-09F8270E4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526890"/>
            <a:ext cx="10735843" cy="277269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ZA" b="0" dirty="0"/>
              <a:t>Cyber security specialists have the ability to determine network safety through their extensive training and Years of experience. </a:t>
            </a:r>
          </a:p>
          <a:p>
            <a:pPr algn="just"/>
            <a:r>
              <a:rPr lang="en-ZA" b="0" dirty="0"/>
              <a:t>However,</a:t>
            </a:r>
          </a:p>
          <a:p>
            <a:pPr algn="just"/>
            <a:r>
              <a:rPr lang="en-ZA" dirty="0"/>
              <a:t>Network Safety should be a standard,</a:t>
            </a:r>
          </a:p>
          <a:p>
            <a:pPr algn="just"/>
            <a:r>
              <a:rPr lang="en-ZA" dirty="0"/>
              <a:t>not be a </a:t>
            </a:r>
            <a:r>
              <a:rPr lang="en-ZA" u="sng" dirty="0"/>
              <a:t>privilege</a:t>
            </a:r>
            <a:r>
              <a:rPr lang="en-ZA" dirty="0"/>
              <a:t>. </a:t>
            </a:r>
          </a:p>
          <a:p>
            <a:pPr algn="just"/>
            <a:r>
              <a:rPr lang="en-ZA" b="0" dirty="0"/>
              <a:t>With the increasing amount of malicious </a:t>
            </a:r>
            <a:r>
              <a:rPr lang="en-ZA" b="0" dirty="0" err="1"/>
              <a:t>softwares</a:t>
            </a:r>
            <a:r>
              <a:rPr lang="en-ZA" b="0" dirty="0"/>
              <a:t> you can run on ESP32 Devices these days, the Arms Race of Cyber security is evolving. </a:t>
            </a:r>
          </a:p>
          <a:p>
            <a:pPr algn="just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217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607BB-4947-782B-3CEC-CAEC076E5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EEC1-6451-0A36-B605-1F3BDA729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6675120" cy="901522"/>
          </a:xfrm>
        </p:spPr>
        <p:txBody>
          <a:bodyPr>
            <a:normAutofit fontScale="90000"/>
          </a:bodyPr>
          <a:lstStyle/>
          <a:p>
            <a:r>
              <a:rPr lang="en-ZA" dirty="0"/>
              <a:t>The Motive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4ABE1-7BAE-DCF7-DF52-E82FE229F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" y="2694039"/>
            <a:ext cx="10735843" cy="245806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ZA" dirty="0"/>
              <a:t>INFORMATION Gathering Access point Honeypots </a:t>
            </a:r>
            <a:r>
              <a:rPr lang="en-ZA" b="0" dirty="0"/>
              <a:t> are one of the most used Credential Harvesters in south Africa. </a:t>
            </a:r>
          </a:p>
          <a:p>
            <a:pPr algn="just"/>
            <a:r>
              <a:rPr lang="en-ZA" b="0" dirty="0"/>
              <a:t>As Anyone in desperate need of Free </a:t>
            </a:r>
            <a:r>
              <a:rPr lang="en-ZA" b="0" dirty="0" err="1"/>
              <a:t>Wifi</a:t>
            </a:r>
            <a:r>
              <a:rPr lang="en-ZA" b="0" dirty="0"/>
              <a:t> would be susceptible to such an attack. </a:t>
            </a:r>
          </a:p>
          <a:p>
            <a:pPr algn="just"/>
            <a:r>
              <a:rPr lang="en-ZA" b="0" dirty="0"/>
              <a:t>Using </a:t>
            </a:r>
            <a:r>
              <a:rPr lang="en-ZA" dirty="0" err="1"/>
              <a:t>WiFi</a:t>
            </a:r>
            <a:r>
              <a:rPr lang="en-ZA" dirty="0"/>
              <a:t> Sprite</a:t>
            </a:r>
            <a:r>
              <a:rPr lang="en-ZA" b="0" dirty="0"/>
              <a:t>, we can easily access networks without connecting to them. Then once we have deemed it safe, we can investigate further with the click of a button. </a:t>
            </a:r>
          </a:p>
          <a:p>
            <a:pPr algn="just"/>
            <a:r>
              <a:rPr lang="en-ZA" b="0" dirty="0"/>
              <a:t>Thus, with </a:t>
            </a:r>
            <a:r>
              <a:rPr lang="en-ZA" dirty="0" err="1"/>
              <a:t>WiFi</a:t>
            </a:r>
            <a:r>
              <a:rPr lang="en-ZA" dirty="0"/>
              <a:t> Sprite’s </a:t>
            </a:r>
            <a:r>
              <a:rPr lang="en-ZA" b="0" dirty="0"/>
              <a:t>ease of use, user Friendly GUI and Verbose reports, </a:t>
            </a:r>
            <a:r>
              <a:rPr lang="en-ZA" dirty="0"/>
              <a:t>anyone</a:t>
            </a:r>
            <a:r>
              <a:rPr lang="en-ZA" b="0" dirty="0"/>
              <a:t> can be informed of a potentially dangerous network, before using it for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9292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C9265-7FE8-B5EC-202C-D2513265C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5E47-199C-A258-C819-429A02E2E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6675120" cy="901522"/>
          </a:xfrm>
        </p:spPr>
        <p:txBody>
          <a:bodyPr>
            <a:normAutofit fontScale="90000"/>
          </a:bodyPr>
          <a:lstStyle/>
          <a:p>
            <a:r>
              <a:rPr lang="en-ZA" dirty="0"/>
              <a:t>Scan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553A-176B-5236-485A-CC11B746F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349909"/>
            <a:ext cx="10735843" cy="3293807"/>
          </a:xfrm>
        </p:spPr>
        <p:txBody>
          <a:bodyPr>
            <a:normAutofit/>
          </a:bodyPr>
          <a:lstStyle/>
          <a:p>
            <a:pPr algn="just"/>
            <a:r>
              <a:rPr lang="en-ZA" dirty="0"/>
              <a:t>Simple Scan </a:t>
            </a:r>
            <a:r>
              <a:rPr lang="en-ZA" b="0" dirty="0"/>
              <a:t>–</a:t>
            </a:r>
            <a:r>
              <a:rPr lang="en-ZA" dirty="0"/>
              <a:t> </a:t>
            </a:r>
            <a:r>
              <a:rPr lang="en-ZA" b="0" dirty="0"/>
              <a:t>surface level scan of a network you are connected to, it gives a risk assessment based on the </a:t>
            </a:r>
            <a:r>
              <a:rPr lang="en-ZA" b="0" dirty="0" err="1"/>
              <a:t>NetSH</a:t>
            </a:r>
            <a:r>
              <a:rPr lang="en-ZA" b="0" dirty="0"/>
              <a:t> Information. </a:t>
            </a:r>
          </a:p>
          <a:p>
            <a:pPr algn="just"/>
            <a:r>
              <a:rPr lang="en-ZA" dirty="0"/>
              <a:t>Advanced Scan </a:t>
            </a:r>
            <a:r>
              <a:rPr lang="en-ZA" b="0" dirty="0"/>
              <a:t>–</a:t>
            </a:r>
            <a:r>
              <a:rPr lang="en-ZA" dirty="0"/>
              <a:t> </a:t>
            </a:r>
            <a:r>
              <a:rPr lang="en-ZA" b="0" dirty="0"/>
              <a:t>In Depth Scan, with Options for customized scan. Tests include, Honeypot Test, Network Host Discovery, SSL Certificate Analysis, DNS Security Testing and Port Discovery.</a:t>
            </a:r>
          </a:p>
          <a:p>
            <a:pPr algn="just"/>
            <a:r>
              <a:rPr lang="en-ZA" dirty="0"/>
              <a:t>Safe Scan – </a:t>
            </a:r>
            <a:r>
              <a:rPr lang="en-ZA" b="0" dirty="0"/>
              <a:t>Passive scan on nearby networks without a Passkey (Free </a:t>
            </a:r>
            <a:r>
              <a:rPr lang="en-ZA" b="0" dirty="0" err="1"/>
              <a:t>Wifis</a:t>
            </a:r>
            <a:r>
              <a:rPr lang="en-ZA" b="0" dirty="0"/>
              <a:t>) without connecting to them. </a:t>
            </a:r>
            <a:endParaRPr lang="en-ZA" dirty="0"/>
          </a:p>
          <a:p>
            <a:pPr algn="just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0319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D0A3F-98E8-723B-D921-098BBDF39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D03A-4F71-2215-3112-7EC4724A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6675120" cy="901522"/>
          </a:xfrm>
        </p:spPr>
        <p:txBody>
          <a:bodyPr>
            <a:normAutofit fontScale="90000"/>
          </a:bodyPr>
          <a:lstStyle/>
          <a:p>
            <a:r>
              <a:rPr lang="en-ZA" dirty="0"/>
              <a:t>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63C92-90BC-F6A2-0F30-76C38D051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477730"/>
            <a:ext cx="10735843" cy="3205316"/>
          </a:xfrm>
        </p:spPr>
        <p:txBody>
          <a:bodyPr>
            <a:normAutofit/>
          </a:bodyPr>
          <a:lstStyle/>
          <a:p>
            <a:pPr algn="just"/>
            <a:r>
              <a:rPr lang="en-ZA" dirty="0"/>
              <a:t>If there is a free </a:t>
            </a:r>
            <a:r>
              <a:rPr lang="en-ZA" dirty="0" err="1"/>
              <a:t>wifi</a:t>
            </a:r>
            <a:r>
              <a:rPr lang="en-ZA" dirty="0"/>
              <a:t> you wish to connect to, but are unsure of its security: </a:t>
            </a:r>
          </a:p>
          <a:p>
            <a:pPr marL="342900" indent="-342900" algn="just">
              <a:buAutoNum type="arabicPeriod"/>
            </a:pPr>
            <a:r>
              <a:rPr lang="en-ZA" dirty="0"/>
              <a:t>Run the Safe Scanner on the network </a:t>
            </a:r>
          </a:p>
          <a:p>
            <a:pPr marL="342900" indent="-342900" algn="just">
              <a:buAutoNum type="arabicPeriod"/>
            </a:pPr>
            <a:r>
              <a:rPr lang="en-ZA" dirty="0"/>
              <a:t>Assess the Risk</a:t>
            </a:r>
          </a:p>
          <a:p>
            <a:pPr algn="just"/>
            <a:r>
              <a:rPr lang="en-ZA" dirty="0"/>
              <a:t>3. If minimal Risk, connect to the network.</a:t>
            </a:r>
          </a:p>
          <a:p>
            <a:pPr algn="just"/>
            <a:r>
              <a:rPr lang="en-ZA" dirty="0"/>
              <a:t>4. Scan using Simple / advanced scanner</a:t>
            </a:r>
          </a:p>
          <a:p>
            <a:pPr algn="just"/>
            <a:r>
              <a:rPr lang="en-ZA" dirty="0"/>
              <a:t>5. Proceed accordingly</a:t>
            </a:r>
          </a:p>
        </p:txBody>
      </p:sp>
    </p:spTree>
    <p:extLst>
      <p:ext uri="{BB962C8B-B14F-4D97-AF65-F5344CB8AC3E}">
        <p14:creationId xmlns:p14="http://schemas.microsoft.com/office/powerpoint/2010/main" val="214998188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WiFi Sprite Intervasrsity Hackathon 2025</vt:lpstr>
      <vt:lpstr>The Vision</vt:lpstr>
      <vt:lpstr>The Motive</vt:lpstr>
      <vt:lpstr>Scan Types</vt:lpstr>
      <vt:lpstr>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Guy Algeo</dc:creator>
  <cp:lastModifiedBy>Ethan Guy Algeo</cp:lastModifiedBy>
  <cp:revision>1</cp:revision>
  <dcterms:created xsi:type="dcterms:W3CDTF">2025-09-14T05:04:55Z</dcterms:created>
  <dcterms:modified xsi:type="dcterms:W3CDTF">2025-09-14T05:43:01Z</dcterms:modified>
</cp:coreProperties>
</file>