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07" r:id="rId6"/>
    <p:sldId id="309" r:id="rId7"/>
    <p:sldId id="285" r:id="rId8"/>
    <p:sldId id="305" r:id="rId9"/>
    <p:sldId id="310" r:id="rId10"/>
    <p:sldId id="276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>
        <p:scale>
          <a:sx n="75" d="100"/>
          <a:sy n="75" d="100"/>
        </p:scale>
        <p:origin x="324" y="-108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F68AED8-AAC4-4848-A2F2-BF1F802CE087}" type="datetime1">
              <a:rPr lang="fr-FR" smtClean="0"/>
              <a:t>02/03/2023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F75FB2-D12E-4669-8522-D3E2C7E6D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45DD8-F095-46C5-8691-F910C2683152}" type="datetime1">
              <a:rPr lang="fr-FR" smtClean="0"/>
              <a:pPr/>
              <a:t>02/03/2023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18E0B9-48E4-499D-93B2-B07D00395BA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03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8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270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94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7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D18E0B9-48E4-499D-93B2-B07D00395BA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55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 du march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rtlCol="0" anchor="b"/>
          <a:lstStyle>
            <a:lvl1pPr marL="0" indent="0">
              <a:buNone/>
              <a:defRPr/>
            </a:lvl1pPr>
          </a:lstStyle>
          <a:p>
            <a:pPr rtl="0"/>
            <a:r>
              <a:rPr lang="fr-FR" noProof="0"/>
              <a:t>Cliquez ici pour ajouter une image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21" name="Espace réservé du texte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des march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1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2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3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8" name="Espace réservé d’image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1" name="Espace réservé d’image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En-tête de section</a:t>
            </a:r>
          </a:p>
        </p:txBody>
      </p:sp>
      <p:sp>
        <p:nvSpPr>
          <p:cNvPr id="24" name="Espace réservé du texte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En-tête de section</a:t>
            </a:r>
          </a:p>
        </p:txBody>
      </p:sp>
      <p:sp>
        <p:nvSpPr>
          <p:cNvPr id="29" name="Espace réservé du texte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En-tête de section</a:t>
            </a:r>
          </a:p>
        </p:txBody>
      </p:sp>
      <p:sp>
        <p:nvSpPr>
          <p:cNvPr id="19" name="Espace réservé du contenu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30" name="Espace réservé du contenu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17" name="Espace réservé de la date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fr-FR" noProof="0"/>
              <a:t>TITRE DU QUADRANT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fr-FR" noProof="0"/>
              <a:t>TITRE DU QUADRANT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fr-FR" noProof="0"/>
              <a:t>TITRE DU QUADRANT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fr-FR" noProof="0"/>
              <a:t>TITRE DU QUADRANT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Forme libre : Forme 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22" name="Forme libre : Forme 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21" name="Rectangle 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7" name="Espace réservé de la date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égie de croiss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rtlCol="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1" name="Espace réservé du texte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6438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06438" y="2641555"/>
            <a:ext cx="5029200" cy="34747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67475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67475" y="2641555"/>
            <a:ext cx="5029200" cy="34747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4" name="Espace réservé du texte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rtlCol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Titre de l’élément</a:t>
            </a:r>
          </a:p>
        </p:txBody>
      </p:sp>
      <p:sp>
        <p:nvSpPr>
          <p:cNvPr id="38" name="Espace réservé du texte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39" name="Espace réservé du texte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40" name="Espace réservé du texte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41" name="Espace réservé du texte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42" name="Espace réservé du texte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44" name="Espace réservé du texte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45" name="Espace réservé du texte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46" name="Espace réservé du texte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48" name="Espace réservé du texte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49" name="Espace réservé du texte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47" name="Espace réservé du texte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50" name="Espace réservé du texte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51" name="Espace réservé du texte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43" name="Espace réservé du texte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52" name="Espace réservé du texte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53" name="Espace réservé du texte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54" name="Espace réservé du texte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55" name="Espace réservé du texte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56" name="Espace réservé du texte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57" name="Espace réservé du texte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58" name="Espace réservé du texte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60" name="Espace réservé du texte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61" name="Espace réservé du texte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59" name="Espace réservé du texte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62" name="Espace réservé du texte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63" name="Espace réservé du texte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e la date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685925"/>
            <a:ext cx="10515600" cy="409705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14" name="Espace réservé d’image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17" name="Espace réservé d’image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14" name="Espace réservé d’image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17" name="Espace réservé d’image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4" name="Espace réservé d’image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5" name="Espace réservé du texte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6" name="Espace réservé du texte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7" name="Espace réservé d’image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8" name="Espace réservé du texte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9" name="Espace réservé du texte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50" name="Espace réservé d’image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1" name="Espace réservé du texte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52" name="Espace réservé du texte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53" name="Espace réservé d’image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4" name="Espace réservé du texte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55" name="Espace réservé du texte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fr-FR" noProof="0"/>
              <a:t>Ajouter du contenu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fr-FR" noProof="0"/>
              <a:t>Titre de la section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fr-FR" noProof="0"/>
              <a:t>Titre de la section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28" name="Espace réservé du contenu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fr-FR" noProof="0"/>
              <a:t>Ajouter du contenu</a:t>
            </a:r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fr-FR" noProof="0"/>
              <a:t>Titre de la section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fr-FR" noProof="0"/>
              <a:t>Titre de la section</a:t>
            </a:r>
          </a:p>
        </p:txBody>
      </p:sp>
      <p:sp>
        <p:nvSpPr>
          <p:cNvPr id="32" name="Espace réservé du texte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29" name="Espace réservé du contenu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fr-FR" noProof="0"/>
              <a:t>Ajouter du contenu</a:t>
            </a:r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fr-FR" noProof="0"/>
              <a:t>Titre de la section</a:t>
            </a:r>
          </a:p>
        </p:txBody>
      </p:sp>
      <p:sp>
        <p:nvSpPr>
          <p:cNvPr id="35" name="Espace réservé du texte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fr-FR" noProof="0"/>
              <a:t>Titre de la section</a:t>
            </a:r>
          </a:p>
        </p:txBody>
      </p:sp>
      <p:sp>
        <p:nvSpPr>
          <p:cNvPr id="36" name="Espace réservé du texte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42" name="Espace réservé du contenu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fr-FR" noProof="0"/>
              <a:t>Ajouter du contenu</a:t>
            </a:r>
          </a:p>
        </p:txBody>
      </p:sp>
      <p:sp>
        <p:nvSpPr>
          <p:cNvPr id="38" name="Espace réservé du texte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fr-FR" noProof="0"/>
              <a:t>Titre de la section</a:t>
            </a:r>
          </a:p>
        </p:txBody>
      </p:sp>
      <p:sp>
        <p:nvSpPr>
          <p:cNvPr id="39" name="Espace réservé du texte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fr-FR" noProof="0"/>
              <a:t>Titre de la section</a:t>
            </a:r>
          </a:p>
        </p:txBody>
      </p:sp>
      <p:sp>
        <p:nvSpPr>
          <p:cNvPr id="40" name="Espace réservé du texte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À prop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4448" y="4407408"/>
            <a:ext cx="7287768" cy="1371600"/>
          </a:xfrm>
        </p:spPr>
        <p:txBody>
          <a:bodyPr rtlCol="0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600"/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2000"/>
              </a:lnSpc>
              <a:buNone/>
              <a:defRPr sz="1600"/>
            </a:lvl4pPr>
            <a:lvl5pPr marL="1828800" indent="0">
              <a:lnSpc>
                <a:spcPts val="2000"/>
              </a:lnSpc>
              <a:buNone/>
              <a:defRPr sz="160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lnSpc>
                <a:spcPts val="1800"/>
              </a:lnSpc>
              <a:buNone/>
              <a:defRPr sz="1600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1800"/>
              </a:lnSpc>
              <a:buNone/>
              <a:defRPr sz="1600"/>
            </a:lvl4pPr>
            <a:lvl5pPr marL="1828800" indent="0">
              <a:lnSpc>
                <a:spcPts val="1800"/>
              </a:lnSpc>
              <a:buNone/>
              <a:defRPr sz="160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è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8692" y="1912336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73892" y="1874838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8692" y="2388253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892" y="2337741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518687" y="3608720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83887" y="3571222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1" name="Espace réservé du texte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18687" y="4084637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2" name="Espace réservé du texte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83887" y="4034125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15" name="Espace réservé d’image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858000" y="169164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0" y="2093976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0" y="2962656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2" name="Espace réservé du texte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0" y="331012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3" name="Espace réservé du texte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354" y="393192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texte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70354" y="427024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texte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0354" y="4855464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texte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354" y="5193792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 du produ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9922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57506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9922" y="236897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57506" y="2355956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19917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67501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1" name="Espace réservé du texte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917" y="4319794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2" name="Espace réservé du texte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67501" y="430678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18" name="Espace réservé du pied de page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23" name="Espace réservé du numéro de diapositive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blème et résum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rtlCol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èle commer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8" name="Espace réservé d’image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Puce 2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9" name="Espace réservé d’image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Puce 3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0" name="Espace réservé d’image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Puce 4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5" name="Espace réservé de la date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ur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2073" y="1853548"/>
            <a:ext cx="4572000" cy="64008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62073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94485" y="1853548"/>
            <a:ext cx="4572000" cy="640080"/>
          </a:xfrm>
          <a:noFill/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94485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2CD052-6E0F-44BA-0194-FE5A088665E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3354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317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 GRTgaz : Public [ ] Interne [X] Restreint [ ] Secret [ ]</a:t>
            </a:r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Photo de quatre cactus dans des pots">
            <a:extLst>
              <a:ext uri="{FF2B5EF4-FFF2-40B4-BE49-F238E27FC236}">
                <a16:creationId xmlns:a16="http://schemas.microsoft.com/office/drawing/2014/main" id="{BF9CB5A5-086A-4BC4-A3F9-0BFA2C0AE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974"/>
            <a:ext cx="12192000" cy="6857999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892" y="440172"/>
            <a:ext cx="9952522" cy="2054388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MSPR Concevoir et tester des solutions applicatives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1730" y="4273618"/>
            <a:ext cx="3330341" cy="214421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Membres de l’équipe</a:t>
            </a:r>
          </a:p>
          <a:p>
            <a:pPr rtl="0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Maguette Madiodiou Diagne</a:t>
            </a:r>
          </a:p>
          <a:p>
            <a:pPr rtl="0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Abdou Kandji</a:t>
            </a:r>
          </a:p>
          <a:p>
            <a:pPr rtl="0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Oumy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Thiam</a:t>
            </a:r>
          </a:p>
          <a:p>
            <a:pPr rtl="0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Franck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Ndandji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Oumou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Khairy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Guèye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Espace réservé d’image 10">
            <a:extLst>
              <a:ext uri="{FF2B5EF4-FFF2-40B4-BE49-F238E27FC236}">
                <a16:creationId xmlns:a16="http://schemas.microsoft.com/office/drawing/2014/main" id="{7B8040BD-D630-429D-A8B5-0210D22D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" b="1237"/>
          <a:stretch/>
        </p:blipFill>
        <p:spPr>
          <a:xfrm>
            <a:off x="1588" y="4572000"/>
            <a:ext cx="12188825" cy="22860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SOMMAIRE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8305" y="1696389"/>
            <a:ext cx="3210331" cy="3647605"/>
          </a:xfrm>
        </p:spPr>
        <p:txBody>
          <a:bodyPr rtlCol="0">
            <a:normAutofit/>
          </a:bodyPr>
          <a:lstStyle/>
          <a:p>
            <a:pPr rtl="0"/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5593" y="2750695"/>
            <a:ext cx="2743200" cy="2465883"/>
          </a:xfrm>
        </p:spPr>
        <p:txBody>
          <a:bodyPr rtlCol="0">
            <a:normAutofit/>
          </a:bodyPr>
          <a:lstStyle/>
          <a:p>
            <a:r>
              <a:rPr lang="fr-FR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1.1 Présentation de l'entreprise A'rosa-je </a:t>
            </a:r>
          </a:p>
          <a:p>
            <a:r>
              <a:rPr lang="fr-FR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1.2 Objectifs et contexte du projet</a:t>
            </a:r>
          </a:p>
          <a:p>
            <a:pPr rtl="0"/>
            <a:endParaRPr lang="fr-FR" dirty="0"/>
          </a:p>
        </p:txBody>
      </p:sp>
      <p:sp>
        <p:nvSpPr>
          <p:cNvPr id="114" name="Espace réservé du texte 113">
            <a:extLst>
              <a:ext uri="{FF2B5EF4-FFF2-40B4-BE49-F238E27FC236}">
                <a16:creationId xmlns:a16="http://schemas.microsoft.com/office/drawing/2014/main" id="{B51B89C9-6212-44BC-8654-817139EF8D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16628" y="1696389"/>
            <a:ext cx="3209544" cy="3648456"/>
          </a:xfrm>
        </p:spPr>
        <p:txBody>
          <a:bodyPr rtlCol="0"/>
          <a:lstStyle/>
          <a:p>
            <a:pPr rtl="0"/>
            <a:r>
              <a:rPr lang="fr-FR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FONCTIONNEMENT DE L'APPLICATION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65548" y="2844801"/>
            <a:ext cx="2743200" cy="2371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2.1 Interface utilisateur</a:t>
            </a:r>
          </a:p>
          <a:p>
            <a:pPr rtl="0"/>
            <a:r>
              <a:rPr lang="fr-FR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2.2 Fonctionnalités principales </a:t>
            </a:r>
          </a:p>
          <a:p>
            <a:pPr rtl="0"/>
            <a:r>
              <a:rPr lang="fr-FR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2.3 Exemples d'utilisation </a:t>
            </a:r>
          </a:p>
          <a:p>
            <a:pPr rtl="0"/>
            <a:r>
              <a:rPr lang="fr-FR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2.4 Démo en direct</a:t>
            </a:r>
            <a:endParaRPr lang="fr-FR" sz="1800" noProof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48764" y="1696389"/>
            <a:ext cx="3209544" cy="3648456"/>
          </a:xfrm>
        </p:spPr>
        <p:txBody>
          <a:bodyPr rtlCol="0"/>
          <a:lstStyle/>
          <a:p>
            <a:pPr rtl="0"/>
            <a:r>
              <a:rPr lang="fr-FR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odoni MT" panose="02070603080606020203" pitchFamily="18" charset="0"/>
              </a:rPr>
              <a:t>CONCLUSION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77130" y="2750695"/>
            <a:ext cx="2743200" cy="2465883"/>
          </a:xfrm>
        </p:spPr>
        <p:txBody>
          <a:bodyPr rtlCol="0">
            <a:normAutofit/>
          </a:bodyPr>
          <a:lstStyle/>
          <a:p>
            <a:pPr rtl="0"/>
            <a:r>
              <a:rPr lang="fr-FR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3.1 Bilan du projet</a:t>
            </a:r>
          </a:p>
          <a:p>
            <a:pPr rtl="0"/>
            <a:r>
              <a:rPr lang="fr-FR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3.2 Perspectives d'avenir pour l'application</a:t>
            </a:r>
            <a:endParaRPr lang="fr-F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Espace réservé du numéro de diapositive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4231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  <p:bldP spid="114" grpId="0" build="p" animBg="1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/>
          <a:p>
            <a:pPr rtl="0"/>
            <a:r>
              <a:rPr lang="fr-FR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Présentation De l’entreprise </a:t>
            </a:r>
            <a:r>
              <a:rPr lang="fr-FR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A-rosa-je</a:t>
            </a:r>
            <a:endParaRPr lang="fr-FR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/>
              <a:t>Fondée en 1984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183BF95-E7F3-4EE1-B00F-DD0C3874B2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2" y="2368970"/>
            <a:ext cx="2286000" cy="1371600"/>
          </a:xfrm>
        </p:spPr>
        <p:txBody>
          <a:bodyPr rtlCol="0"/>
          <a:lstStyle/>
          <a:p>
            <a:pPr rtl="0"/>
            <a:r>
              <a:rPr lang="fr-FR" dirty="0"/>
              <a:t>aide les particuliers à prendre soin de leurs plantes.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CE35F392-E7EE-41F8-98DE-C44067B45776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gardiennage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413C481E-7E52-4079-A038-14B612438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7" y="4319794"/>
            <a:ext cx="2286000" cy="1371600"/>
          </a:xfrm>
        </p:spPr>
        <p:txBody>
          <a:bodyPr rtlCol="0"/>
          <a:lstStyle/>
          <a:p>
            <a:pPr rtl="0"/>
            <a:r>
              <a:rPr lang="fr-FR" dirty="0"/>
              <a:t> garder leurs plantes lorsque les propriétaires sont absents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8A9BF88-37A2-4295-9121-C40F6B716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57506" y="1893053"/>
            <a:ext cx="2286000" cy="45720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1500botanistes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0374AEC8-628D-47F9-86A0-CB3CACB4A8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57506" y="2355956"/>
            <a:ext cx="2286000" cy="1371600"/>
          </a:xfrm>
        </p:spPr>
        <p:txBody>
          <a:bodyPr rtlCol="0"/>
          <a:lstStyle/>
          <a:p>
            <a:pPr rtl="0"/>
            <a:r>
              <a:rPr lang="fr-FR" dirty="0"/>
              <a:t>composée de plus de 1500 botanistes répartis sur toute la France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F10B5059-BFFF-4CC7-8E57-9456D9CD00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7501" y="3843877"/>
            <a:ext cx="2286000" cy="45720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conseils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3D922AF-D51F-457C-A9BE-B8F0999CF0F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67501" y="4306780"/>
            <a:ext cx="2286000" cy="1371600"/>
          </a:xfrm>
        </p:spPr>
        <p:txBody>
          <a:bodyPr rtlCol="0"/>
          <a:lstStyle/>
          <a:p>
            <a:pPr rtl="0"/>
            <a:r>
              <a:rPr lang="fr-FR" dirty="0"/>
              <a:t>prodiguant des conseils d’entretien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3</a:t>
            </a:fld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C0CEDBD-FDB0-44B3-A703-E69534058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0" y="1948392"/>
            <a:ext cx="3032752" cy="31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875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12" grpId="0" build="p"/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69AB68-AAD3-4F45-941A-BD76631A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fr-FR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Objectifs et contexte du projet</a:t>
            </a:r>
          </a:p>
        </p:txBody>
      </p:sp>
      <p:pic>
        <p:nvPicPr>
          <p:cNvPr id="15" name="Espace réservé d’image 14" descr="Contour du dessin d’un livre ouvert">
            <a:extLst>
              <a:ext uri="{FF2B5EF4-FFF2-40B4-BE49-F238E27FC236}">
                <a16:creationId xmlns:a16="http://schemas.microsoft.com/office/drawing/2014/main" id="{F2339599-DDDD-46FB-ADBA-C1F6F40CFE1B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10104" y="1965960"/>
            <a:ext cx="2286000" cy="2286000"/>
          </a:xfr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A5988A-CD1B-4E4A-9861-EE187D0B6E6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911096" y="4311688"/>
            <a:ext cx="2286000" cy="360000"/>
          </a:xfrm>
        </p:spPr>
        <p:txBody>
          <a:bodyPr rtlCol="0"/>
          <a:lstStyle/>
          <a:p>
            <a:pPr rtl="0"/>
            <a:r>
              <a:rPr lang="fr-FR" dirty="0"/>
              <a:t>Recherche solution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A36F47C5-F678-46A9-B786-B6A885C6DFC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11096" y="4773703"/>
            <a:ext cx="2286000" cy="1005840"/>
          </a:xfrm>
        </p:spPr>
        <p:txBody>
          <a:bodyPr rtlCol="0">
            <a:normAutofit/>
          </a:bodyPr>
          <a:lstStyle/>
          <a:p>
            <a:pPr rtl="0"/>
            <a:r>
              <a:rPr lang="fr-FR" noProof="1"/>
              <a:t>COVID</a:t>
            </a:r>
          </a:p>
        </p:txBody>
      </p:sp>
      <p:pic>
        <p:nvPicPr>
          <p:cNvPr id="17" name="Espace réservé d’image 16" descr="Contour du dessin d’un groupe">
            <a:extLst>
              <a:ext uri="{FF2B5EF4-FFF2-40B4-BE49-F238E27FC236}">
                <a16:creationId xmlns:a16="http://schemas.microsoft.com/office/drawing/2014/main" id="{76119B79-7A4D-4487-B5F5-8175243D9256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951917" y="1965960"/>
            <a:ext cx="2286000" cy="2286000"/>
          </a:xfrm>
        </p:spPr>
      </p:pic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21C36C88-F184-4C07-A7C9-E06C46A4DFD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956048" y="4311688"/>
            <a:ext cx="2286000" cy="360000"/>
          </a:xfrm>
        </p:spPr>
        <p:txBody>
          <a:bodyPr rtlCol="0"/>
          <a:lstStyle/>
          <a:p>
            <a:pPr rtl="0"/>
            <a:r>
              <a:rPr lang="fr-FR" dirty="0"/>
              <a:t>Hausse demande</a:t>
            </a:r>
          </a:p>
        </p:txBody>
      </p:sp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D59803FB-DF8C-4F02-9B45-27AAE8E2775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956048" y="4773703"/>
            <a:ext cx="2286000" cy="1411340"/>
          </a:xfrm>
        </p:spPr>
        <p:txBody>
          <a:bodyPr rtlCol="0">
            <a:normAutofit/>
          </a:bodyPr>
          <a:lstStyle/>
          <a:p>
            <a:pPr rtl="0"/>
            <a:endParaRPr lang="fr-FR" dirty="0"/>
          </a:p>
        </p:txBody>
      </p:sp>
      <p:pic>
        <p:nvPicPr>
          <p:cNvPr id="19" name="Espace réservé d’image 18" descr="Contour du dessin d’une flèche circulaire">
            <a:extLst>
              <a:ext uri="{FF2B5EF4-FFF2-40B4-BE49-F238E27FC236}">
                <a16:creationId xmlns:a16="http://schemas.microsoft.com/office/drawing/2014/main" id="{3CB47E7C-B154-4810-84C9-C31305D4B934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993730" y="1965960"/>
            <a:ext cx="2286000" cy="2286000"/>
          </a:xfrm>
        </p:spPr>
      </p:pic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550B1CB9-4A50-4420-AB99-79FC4314866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991856" y="4311688"/>
            <a:ext cx="2286000" cy="360000"/>
          </a:xfrm>
        </p:spPr>
        <p:txBody>
          <a:bodyPr rtlCol="0"/>
          <a:lstStyle/>
          <a:p>
            <a:pPr rtl="0"/>
            <a:r>
              <a:rPr lang="fr-FR" dirty="0"/>
              <a:t>Application</a:t>
            </a:r>
          </a:p>
        </p:txBody>
      </p:sp>
      <p:sp>
        <p:nvSpPr>
          <p:cNvPr id="34" name="Espace réservé du texte 33">
            <a:extLst>
              <a:ext uri="{FF2B5EF4-FFF2-40B4-BE49-F238E27FC236}">
                <a16:creationId xmlns:a16="http://schemas.microsoft.com/office/drawing/2014/main" id="{5B55CC8A-7C02-4FA0-B265-E6C47B9EB53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991856" y="4773703"/>
            <a:ext cx="2286000" cy="1005840"/>
          </a:xfrm>
        </p:spPr>
        <p:txBody>
          <a:bodyPr rtlCol="0"/>
          <a:lstStyle/>
          <a:p>
            <a:pPr rtl="0"/>
            <a:r>
              <a:rPr lang="fr-FR" noProof="1"/>
              <a:t>Capable de répondre aux besoins</a:t>
            </a:r>
          </a:p>
        </p:txBody>
      </p:sp>
      <p:sp>
        <p:nvSpPr>
          <p:cNvPr id="122" name="Espace réservé de la date 121">
            <a:extLst>
              <a:ext uri="{FF2B5EF4-FFF2-40B4-BE49-F238E27FC236}">
                <a16:creationId xmlns:a16="http://schemas.microsoft.com/office/drawing/2014/main" id="{145491AF-B0E3-45E3-B13B-B845A699B65D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85" name="Espace réservé du pied de page 84">
            <a:extLst>
              <a:ext uri="{FF2B5EF4-FFF2-40B4-BE49-F238E27FC236}">
                <a16:creationId xmlns:a16="http://schemas.microsoft.com/office/drawing/2014/main" id="{6DE2BCA7-4090-47C3-9FBB-639DF1D9AA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Titre du pitch deck</a:t>
            </a:r>
            <a:endParaRPr lang="fr-FR" dirty="0"/>
          </a:p>
        </p:txBody>
      </p:sp>
      <p:sp>
        <p:nvSpPr>
          <p:cNvPr id="86" name="Espace réservé du numéro de diapositive 85">
            <a:extLst>
              <a:ext uri="{FF2B5EF4-FFF2-40B4-BE49-F238E27FC236}">
                <a16:creationId xmlns:a16="http://schemas.microsoft.com/office/drawing/2014/main" id="{38FA7F94-C624-41F7-9020-8AA1485E2A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6454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6" descr="Photo d’une femme tenant une succulente dans un pot&#10;&#10;">
            <a:extLst>
              <a:ext uri="{FF2B5EF4-FFF2-40B4-BE49-F238E27FC236}">
                <a16:creationId xmlns:a16="http://schemas.microsoft.com/office/drawing/2014/main" id="{25554A15-C7B9-435F-88E0-E4DC9ABD8A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57200"/>
            <a:ext cx="11274552" cy="5943600"/>
          </a:xfrm>
        </p:spPr>
      </p:pic>
      <p:sp>
        <p:nvSpPr>
          <p:cNvPr id="22" name="Titre 21">
            <a:extLst>
              <a:ext uri="{FF2B5EF4-FFF2-40B4-BE49-F238E27FC236}">
                <a16:creationId xmlns:a16="http://schemas.microsoft.com/office/drawing/2014/main" id="{719C4229-5B22-4A67-9422-76E6BAAD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112" y="3513220"/>
            <a:ext cx="8682164" cy="1828799"/>
          </a:xfrm>
        </p:spPr>
        <p:txBody>
          <a:bodyPr rtlCol="0" anchor="ctr"/>
          <a:lstStyle/>
          <a:p>
            <a:pPr rtl="0"/>
            <a:r>
              <a:rPr lang="fr-FR" dirty="0"/>
              <a:t>Fonctionnement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239376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2389-C04C-8A98-D8A0-2640AD2C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D9F85F67-F66D-9DF7-5AC8-2F70561350E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5625" r="5625" b="10185"/>
          <a:stretch/>
        </p:blipFill>
        <p:spPr>
          <a:xfrm>
            <a:off x="819602" y="1375833"/>
            <a:ext cx="4953000" cy="4106333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913C58-E949-DAC7-84BD-7DE944CFDC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BILAN DU PROJET</a:t>
            </a:r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PERSPECTIVES D AVENIR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F25A56-E32D-CB0B-5DDB-4BBBB57C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38174C-9E4A-9E59-4D6A-80865C69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Titre du 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436BA0-DE3D-DFC6-0365-22CA9DD6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7704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/>
          <a:lstStyle/>
          <a:p>
            <a:pPr rtl="0"/>
            <a:r>
              <a:rPr lang="fr-FR" dirty="0"/>
              <a:t>Merci de votre attention!!!!</a:t>
            </a:r>
          </a:p>
        </p:txBody>
      </p:sp>
      <p:pic>
        <p:nvPicPr>
          <p:cNvPr id="30" name="Espace réservé d’image 29" descr="photo d’une personne portant une chemise rayée et tenant une petite tasse contenant une plante&#10;">
            <a:extLst>
              <a:ext uri="{FF2B5EF4-FFF2-40B4-BE49-F238E27FC236}">
                <a16:creationId xmlns:a16="http://schemas.microsoft.com/office/drawing/2014/main" id="{0A59A12A-37A4-421F-9DA9-D4E61AB738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" r="68"/>
          <a:stretch/>
        </p:blipFill>
        <p:spPr>
          <a:xfrm>
            <a:off x="458724" y="390524"/>
            <a:ext cx="5637276" cy="4114800"/>
          </a:xfrm>
        </p:spPr>
      </p:pic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9003F562-A29C-45D7-86BC-706CBD6A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7</a:t>
            </a:fld>
            <a:endParaRPr lang="fr-FR"/>
          </a:p>
        </p:txBody>
      </p:sp>
      <p:pic>
        <p:nvPicPr>
          <p:cNvPr id="10" name="Espace réservé pour une image  9" descr="Une image contenant arbre, extérieur, plante, légume&#10;&#10;Description générée automatiquement">
            <a:extLst>
              <a:ext uri="{FF2B5EF4-FFF2-40B4-BE49-F238E27FC236}">
                <a16:creationId xmlns:a16="http://schemas.microsoft.com/office/drawing/2014/main" id="{6D4FA7C6-D420-DD8D-518D-FF71DF8C2A6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1072" r="10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29_TF66722518_Win32" id="{2DE13A5D-9A9F-4C90-83C6-8F354442FF2C}" vid="{4C2085DB-57EA-40F5-A695-E0D8621447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4F12D6A-2BE8-4847-A724-6F141C79A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{82299607-4612-4340-BD5A-C59DFF3E7E00}tf66722518_win32</Template>
  <TotalTime>144</TotalTime>
  <Words>159</Words>
  <Application>Microsoft Office PowerPoint</Application>
  <PresentationFormat>Grand écran</PresentationFormat>
  <Paragraphs>59</Paragraphs>
  <Slides>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Bodoni MT</vt:lpstr>
      <vt:lpstr>Calibri</vt:lpstr>
      <vt:lpstr>Söhne</vt:lpstr>
      <vt:lpstr>Source Sans Pro Light</vt:lpstr>
      <vt:lpstr>Times New Roman</vt:lpstr>
      <vt:lpstr>Thème Office</vt:lpstr>
      <vt:lpstr>MSPR Concevoir et tester des solutions applicatives</vt:lpstr>
      <vt:lpstr>SOMMAIRE</vt:lpstr>
      <vt:lpstr>Présentation De l’entreprise A-rosa-je</vt:lpstr>
      <vt:lpstr>Objectifs et contexte du projet</vt:lpstr>
      <vt:lpstr>Fonctionnement de l’application</vt:lpstr>
      <vt:lpstr>Conclusion</vt:lpstr>
      <vt:lpstr>Merci de votre attention!!!!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MSPR Concevoir et tester des solutions applicatives</dc:title>
  <dc:creator>DIAGNE Maguette Madiodou</dc:creator>
  <cp:lastModifiedBy>DIAGNE Maguette Madiodou</cp:lastModifiedBy>
  <cp:revision>1</cp:revision>
  <dcterms:created xsi:type="dcterms:W3CDTF">2023-03-02T11:19:34Z</dcterms:created>
  <dcterms:modified xsi:type="dcterms:W3CDTF">2023-03-02T13:43:58Z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0fc55952-1fc0-4bcb-977a-64773f1984fe_Enabled">
    <vt:lpwstr>true</vt:lpwstr>
  </property>
  <property fmtid="{D5CDD505-2E9C-101B-9397-08002B2CF9AE}" pid="4" name="MSIP_Label_0fc55952-1fc0-4bcb-977a-64773f1984fe_SetDate">
    <vt:lpwstr>2023-03-02T11:19:36Z</vt:lpwstr>
  </property>
  <property fmtid="{D5CDD505-2E9C-101B-9397-08002B2CF9AE}" pid="5" name="MSIP_Label_0fc55952-1fc0-4bcb-977a-64773f1984fe_Method">
    <vt:lpwstr>Standard</vt:lpwstr>
  </property>
  <property fmtid="{D5CDD505-2E9C-101B-9397-08002B2CF9AE}" pid="6" name="MSIP_Label_0fc55952-1fc0-4bcb-977a-64773f1984fe_Name">
    <vt:lpwstr>0fc55952-1fc0-4bcb-977a-64773f1984fe</vt:lpwstr>
  </property>
  <property fmtid="{D5CDD505-2E9C-101B-9397-08002B2CF9AE}" pid="7" name="MSIP_Label_0fc55952-1fc0-4bcb-977a-64773f1984fe_SiteId">
    <vt:lpwstr>081c4a9c-ea86-468c-9b4c-30d99d63df76</vt:lpwstr>
  </property>
  <property fmtid="{D5CDD505-2E9C-101B-9397-08002B2CF9AE}" pid="8" name="MSIP_Label_0fc55952-1fc0-4bcb-977a-64773f1984fe_ActionId">
    <vt:lpwstr>d3292052-0918-4559-9837-d844fbe7e762</vt:lpwstr>
  </property>
  <property fmtid="{D5CDD505-2E9C-101B-9397-08002B2CF9AE}" pid="9" name="MSIP_Label_0fc55952-1fc0-4bcb-977a-64773f1984fe_ContentBits">
    <vt:lpwstr>2</vt:lpwstr>
  </property>
  <property fmtid="{D5CDD505-2E9C-101B-9397-08002B2CF9AE}" pid="10" name="ClassificationContentMarkingFooterLocations">
    <vt:lpwstr>Thème Office:8</vt:lpwstr>
  </property>
  <property fmtid="{D5CDD505-2E9C-101B-9397-08002B2CF9AE}" pid="11" name="ClassificationContentMarkingFooterText">
    <vt:lpwstr>Classification GRTgaz : Public [ ] Interne [X] Restreint [ ] Secret [ ]</vt:lpwstr>
  </property>
</Properties>
</file>