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00"/>
    <p:restoredTop sz="94700"/>
  </p:normalViewPr>
  <p:slideViewPr>
    <p:cSldViewPr snapToGrid="0" snapToObjects="1">
      <p:cViewPr varScale="1">
        <p:scale>
          <a:sx n="110" d="100"/>
          <a:sy n="110"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65606-A925-1B4B-8735-D891F5280470}" type="datetimeFigureOut">
              <a:rPr lang="en-US" smtClean="0"/>
              <a:t>11/13/17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2FF7-A479-904E-87B0-ABB98BDB81F8}" type="slidenum">
              <a:rPr lang="en-US" smtClean="0"/>
              <a:t>‹#›</a:t>
            </a:fld>
            <a:endParaRPr lang="en-US"/>
          </a:p>
        </p:txBody>
      </p:sp>
    </p:spTree>
    <p:extLst>
      <p:ext uri="{BB962C8B-B14F-4D97-AF65-F5344CB8AC3E}">
        <p14:creationId xmlns:p14="http://schemas.microsoft.com/office/powerpoint/2010/main" val="143245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248E80-5EDC-F745-AD2A-3084312BFBBB}"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61991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48E80-5EDC-F745-AD2A-3084312BFBBB}"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202415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48E80-5EDC-F745-AD2A-3084312BFBBB}"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64310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48E80-5EDC-F745-AD2A-3084312BFBBB}"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495981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48E80-5EDC-F745-AD2A-3084312BFBBB}"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22690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248E80-5EDC-F745-AD2A-3084312BFBBB}"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74573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248E80-5EDC-F745-AD2A-3084312BFBBB}" type="datetimeFigureOut">
              <a:rPr lang="en-US" smtClean="0"/>
              <a:t>11/13/17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63787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248E80-5EDC-F745-AD2A-3084312BFBBB}" type="datetimeFigureOut">
              <a:rPr lang="en-US" smtClean="0"/>
              <a:t>11/13/17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24355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48E80-5EDC-F745-AD2A-3084312BFBBB}" type="datetimeFigureOut">
              <a:rPr lang="en-US" smtClean="0"/>
              <a:t>11/13/17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06127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48E80-5EDC-F745-AD2A-3084312BFBBB}"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99987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48E80-5EDC-F745-AD2A-3084312BFBBB}"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CE7B9-4A5F-DD4B-9C98-0D2BEB283F8F}" type="slidenum">
              <a:rPr lang="en-US" smtClean="0"/>
              <a:t>‹#›</a:t>
            </a:fld>
            <a:endParaRPr lang="en-US"/>
          </a:p>
        </p:txBody>
      </p:sp>
    </p:spTree>
    <p:extLst>
      <p:ext uri="{BB962C8B-B14F-4D97-AF65-F5344CB8AC3E}">
        <p14:creationId xmlns:p14="http://schemas.microsoft.com/office/powerpoint/2010/main" val="1638683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48E80-5EDC-F745-AD2A-3084312BFBBB}" type="datetimeFigureOut">
              <a:rPr lang="en-US" smtClean="0"/>
              <a:t>11/13/17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CE7B9-4A5F-DD4B-9C98-0D2BEB283F8F}" type="slidenum">
              <a:rPr lang="en-US" smtClean="0"/>
              <a:t>‹#›</a:t>
            </a:fld>
            <a:endParaRPr lang="en-US"/>
          </a:p>
        </p:txBody>
      </p:sp>
    </p:spTree>
    <p:extLst>
      <p:ext uri="{BB962C8B-B14F-4D97-AF65-F5344CB8AC3E}">
        <p14:creationId xmlns:p14="http://schemas.microsoft.com/office/powerpoint/2010/main" val="193592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a:t>
            </a:r>
            <a:br>
              <a:rPr lang="en-US" dirty="0" smtClean="0"/>
            </a:br>
            <a:r>
              <a:rPr lang="en-US" b="1" dirty="0" smtClean="0"/>
              <a:t>Foot Pedal Prediction!</a:t>
            </a:r>
            <a:endParaRPr lang="en-US" dirty="0"/>
          </a:p>
        </p:txBody>
      </p:sp>
      <p:sp>
        <p:nvSpPr>
          <p:cNvPr id="3" name="Subtitle 2"/>
          <p:cNvSpPr>
            <a:spLocks noGrp="1"/>
          </p:cNvSpPr>
          <p:nvPr>
            <p:ph type="subTitle" idx="1"/>
          </p:nvPr>
        </p:nvSpPr>
        <p:spPr/>
        <p:txBody>
          <a:bodyPr>
            <a:normAutofit/>
          </a:bodyPr>
          <a:lstStyle/>
          <a:p>
            <a:r>
              <a:rPr lang="en-US" sz="3200" dirty="0" smtClean="0"/>
              <a:t>Press any button to continue.</a:t>
            </a:r>
            <a:endParaRPr lang="en-US" sz="3200" dirty="0"/>
          </a:p>
        </p:txBody>
      </p:sp>
    </p:spTree>
    <p:extLst>
      <p:ext uri="{BB962C8B-B14F-4D97-AF65-F5344CB8AC3E}">
        <p14:creationId xmlns:p14="http://schemas.microsoft.com/office/powerpoint/2010/main" val="1136139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43792"/>
            <a:ext cx="9144000" cy="3360717"/>
          </a:xfrm>
        </p:spPr>
        <p:txBody>
          <a:bodyPr>
            <a:noAutofit/>
          </a:bodyPr>
          <a:lstStyle/>
          <a:p>
            <a:r>
              <a:rPr lang="en-US" sz="4400" dirty="0" smtClean="0"/>
              <a:t>When on the settings page, use the up bottom to rotate through the selected setting, and the left and right arrow keys to adjust them according to your preference (pressing either with “Exit” highlighted will return you </a:t>
            </a:r>
            <a:r>
              <a:rPr lang="en-US" sz="4400" smtClean="0"/>
              <a:t>to the main menu).</a:t>
            </a:r>
            <a:endParaRPr lang="en-US" sz="4400" dirty="0"/>
          </a:p>
        </p:txBody>
      </p:sp>
      <p:sp>
        <p:nvSpPr>
          <p:cNvPr id="3" name="Subtitle 2"/>
          <p:cNvSpPr>
            <a:spLocks noGrp="1"/>
          </p:cNvSpPr>
          <p:nvPr>
            <p:ph type="subTitle" idx="1"/>
          </p:nvPr>
        </p:nvSpPr>
        <p:spPr>
          <a:xfrm>
            <a:off x="1524000" y="5371462"/>
            <a:ext cx="9144000" cy="661204"/>
          </a:xfrm>
        </p:spPr>
        <p:txBody>
          <a:bodyPr>
            <a:normAutofit/>
          </a:bodyPr>
          <a:lstStyle/>
          <a:p>
            <a:r>
              <a:rPr lang="en-US" sz="3200" b="1" dirty="0" smtClean="0"/>
              <a:t>Click any button to continue.</a:t>
            </a:r>
            <a:endParaRPr lang="en-US" sz="3200" b="1" dirty="0"/>
          </a:p>
        </p:txBody>
      </p:sp>
    </p:spTree>
    <p:extLst>
      <p:ext uri="{BB962C8B-B14F-4D97-AF65-F5344CB8AC3E}">
        <p14:creationId xmlns:p14="http://schemas.microsoft.com/office/powerpoint/2010/main" val="639548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and we hope you enjoy using our product!</a:t>
            </a:r>
            <a:endParaRPr lang="en-US" dirty="0"/>
          </a:p>
        </p:txBody>
      </p:sp>
      <p:sp>
        <p:nvSpPr>
          <p:cNvPr id="3" name="Subtitle 2"/>
          <p:cNvSpPr>
            <a:spLocks noGrp="1"/>
          </p:cNvSpPr>
          <p:nvPr>
            <p:ph type="subTitle" idx="1"/>
          </p:nvPr>
        </p:nvSpPr>
        <p:spPr/>
        <p:txBody>
          <a:bodyPr>
            <a:normAutofit/>
          </a:bodyPr>
          <a:lstStyle/>
          <a:p>
            <a:r>
              <a:rPr lang="en-US" sz="3200" b="1" dirty="0" smtClean="0"/>
              <a:t>Press any button to return to the main menu. </a:t>
            </a:r>
            <a:endParaRPr lang="en-US" sz="3200" b="1" dirty="0"/>
          </a:p>
        </p:txBody>
      </p:sp>
    </p:spTree>
    <p:extLst>
      <p:ext uri="{BB962C8B-B14F-4D97-AF65-F5344CB8AC3E}">
        <p14:creationId xmlns:p14="http://schemas.microsoft.com/office/powerpoint/2010/main" val="1023402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Please take note of the control around your right foot.</a:t>
            </a:r>
            <a:endParaRPr lang="en-US" dirty="0"/>
          </a:p>
        </p:txBody>
      </p:sp>
      <p:sp>
        <p:nvSpPr>
          <p:cNvPr id="3" name="Subtitle 2"/>
          <p:cNvSpPr>
            <a:spLocks noGrp="1"/>
          </p:cNvSpPr>
          <p:nvPr>
            <p:ph type="subTitle" idx="1"/>
          </p:nvPr>
        </p:nvSpPr>
        <p:spPr/>
        <p:txBody>
          <a:bodyPr>
            <a:normAutofit/>
          </a:bodyPr>
          <a:lstStyle/>
          <a:p>
            <a:r>
              <a:rPr lang="en-US" sz="3200" b="1" dirty="0" smtClean="0"/>
              <a:t>Hit the up button to continue.</a:t>
            </a:r>
            <a:endParaRPr lang="en-US" sz="3200" b="1" dirty="0"/>
          </a:p>
        </p:txBody>
      </p:sp>
    </p:spTree>
    <p:extLst>
      <p:ext uri="{BB962C8B-B14F-4D97-AF65-F5344CB8AC3E}">
        <p14:creationId xmlns:p14="http://schemas.microsoft.com/office/powerpoint/2010/main" val="843249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Please take note of the control around your right foot.</a:t>
            </a:r>
            <a:endParaRPr lang="en-US" dirty="0"/>
          </a:p>
        </p:txBody>
      </p:sp>
      <p:sp>
        <p:nvSpPr>
          <p:cNvPr id="3" name="Subtitle 2"/>
          <p:cNvSpPr>
            <a:spLocks noGrp="1"/>
          </p:cNvSpPr>
          <p:nvPr>
            <p:ph type="subTitle" idx="1"/>
          </p:nvPr>
        </p:nvSpPr>
        <p:spPr/>
        <p:txBody>
          <a:bodyPr>
            <a:normAutofit/>
          </a:bodyPr>
          <a:lstStyle/>
          <a:p>
            <a:r>
              <a:rPr lang="en-US" sz="3200" b="1" dirty="0" smtClean="0"/>
              <a:t>Hit the right button to continue.</a:t>
            </a:r>
            <a:endParaRPr lang="en-US" sz="3200" b="1" dirty="0"/>
          </a:p>
        </p:txBody>
      </p:sp>
    </p:spTree>
    <p:extLst>
      <p:ext uri="{BB962C8B-B14F-4D97-AF65-F5344CB8AC3E}">
        <p14:creationId xmlns:p14="http://schemas.microsoft.com/office/powerpoint/2010/main" val="190439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Please take note of the control around your </a:t>
            </a:r>
            <a:r>
              <a:rPr lang="en-US" dirty="0" smtClean="0"/>
              <a:t>left foot</a:t>
            </a:r>
            <a:r>
              <a:rPr lang="en-US" dirty="0" smtClean="0"/>
              <a:t>.</a:t>
            </a:r>
            <a:endParaRPr lang="en-US" dirty="0"/>
          </a:p>
        </p:txBody>
      </p:sp>
      <p:sp>
        <p:nvSpPr>
          <p:cNvPr id="3" name="Subtitle 2"/>
          <p:cNvSpPr>
            <a:spLocks noGrp="1"/>
          </p:cNvSpPr>
          <p:nvPr>
            <p:ph type="subTitle" idx="1"/>
          </p:nvPr>
        </p:nvSpPr>
        <p:spPr/>
        <p:txBody>
          <a:bodyPr>
            <a:normAutofit/>
          </a:bodyPr>
          <a:lstStyle/>
          <a:p>
            <a:r>
              <a:rPr lang="en-US" sz="3200" b="1" dirty="0" smtClean="0"/>
              <a:t>Hit the left button to continue.</a:t>
            </a:r>
            <a:endParaRPr lang="en-US" sz="3200" b="1" dirty="0"/>
          </a:p>
        </p:txBody>
      </p:sp>
    </p:spTree>
    <p:extLst>
      <p:ext uri="{BB962C8B-B14F-4D97-AF65-F5344CB8AC3E}">
        <p14:creationId xmlns:p14="http://schemas.microsoft.com/office/powerpoint/2010/main" val="1159538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Great job! We are an application designed to help Brad communicate more seamlessly with those around him.</a:t>
            </a:r>
            <a:endParaRPr lang="en-US" dirty="0"/>
          </a:p>
        </p:txBody>
      </p:sp>
      <p:sp>
        <p:nvSpPr>
          <p:cNvPr id="3" name="Subtitle 2"/>
          <p:cNvSpPr>
            <a:spLocks noGrp="1"/>
          </p:cNvSpPr>
          <p:nvPr>
            <p:ph type="subTitle" idx="1"/>
          </p:nvPr>
        </p:nvSpPr>
        <p:spPr/>
        <p:txBody>
          <a:bodyPr>
            <a:normAutofit/>
          </a:bodyPr>
          <a:lstStyle/>
          <a:p>
            <a:r>
              <a:rPr lang="en-US" sz="3200" b="1" dirty="0" smtClean="0"/>
              <a:t>Hit the any button to continue.</a:t>
            </a:r>
            <a:endParaRPr lang="en-US" sz="3200" b="1" dirty="0"/>
          </a:p>
        </p:txBody>
      </p:sp>
    </p:spTree>
    <p:extLst>
      <p:ext uri="{BB962C8B-B14F-4D97-AF65-F5344CB8AC3E}">
        <p14:creationId xmlns:p14="http://schemas.microsoft.com/office/powerpoint/2010/main" val="1292288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836"/>
            <a:ext cx="9144000" cy="1217076"/>
          </a:xfrm>
        </p:spPr>
        <p:txBody>
          <a:bodyPr>
            <a:normAutofit/>
          </a:bodyPr>
          <a:lstStyle/>
          <a:p>
            <a:r>
              <a:rPr lang="en-US" sz="4000" dirty="0" smtClean="0"/>
              <a:t>When you navigate to the main application page, you will see something like this:</a:t>
            </a:r>
            <a:endParaRPr lang="en-US" sz="4000" dirty="0"/>
          </a:p>
        </p:txBody>
      </p:sp>
      <p:sp>
        <p:nvSpPr>
          <p:cNvPr id="3" name="Subtitle 2"/>
          <p:cNvSpPr>
            <a:spLocks noGrp="1"/>
          </p:cNvSpPr>
          <p:nvPr>
            <p:ph type="subTitle" idx="1"/>
          </p:nvPr>
        </p:nvSpPr>
        <p:spPr>
          <a:xfrm>
            <a:off x="1524000" y="5763347"/>
            <a:ext cx="9144000" cy="661204"/>
          </a:xfrm>
        </p:spPr>
        <p:txBody>
          <a:bodyPr>
            <a:normAutofit/>
          </a:bodyPr>
          <a:lstStyle/>
          <a:p>
            <a:r>
              <a:rPr lang="en-US" sz="3200" b="1" dirty="0" smtClean="0"/>
              <a:t>Hit any button to continue.</a:t>
            </a: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020" y="1341912"/>
            <a:ext cx="7483959" cy="4444497"/>
          </a:xfrm>
          <a:prstGeom prst="rect">
            <a:avLst/>
          </a:prstGeom>
          <a:ln>
            <a:solidFill>
              <a:schemeClr val="tx1"/>
            </a:solidFill>
          </a:ln>
        </p:spPr>
      </p:pic>
    </p:spTree>
    <p:extLst>
      <p:ext uri="{BB962C8B-B14F-4D97-AF65-F5344CB8AC3E}">
        <p14:creationId xmlns:p14="http://schemas.microsoft.com/office/powerpoint/2010/main" val="858481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5023"/>
            <a:ext cx="9144000" cy="3360717"/>
          </a:xfrm>
        </p:spPr>
        <p:txBody>
          <a:bodyPr>
            <a:noAutofit/>
          </a:bodyPr>
          <a:lstStyle/>
          <a:p>
            <a:r>
              <a:rPr lang="en-US" sz="4400" dirty="0" smtClean="0"/>
              <a:t>As you speak, the colored squares will fill with words we predict you may say next. You can select the </a:t>
            </a:r>
            <a:r>
              <a:rPr lang="en-US" sz="4400" b="1" dirty="0" smtClean="0">
                <a:solidFill>
                  <a:schemeClr val="accent1"/>
                </a:solidFill>
              </a:rPr>
              <a:t>blue words </a:t>
            </a:r>
            <a:r>
              <a:rPr lang="en-US" sz="4400" dirty="0" smtClean="0"/>
              <a:t>with a single click, and the </a:t>
            </a:r>
            <a:r>
              <a:rPr lang="en-US" sz="4400" b="1" dirty="0" smtClean="0">
                <a:solidFill>
                  <a:srgbClr val="FF0000"/>
                </a:solidFill>
              </a:rPr>
              <a:t>red words </a:t>
            </a:r>
            <a:r>
              <a:rPr lang="en-US" sz="4400" dirty="0" smtClean="0"/>
              <a:t>with a double click. Let’s practice a double click now. </a:t>
            </a:r>
            <a:endParaRPr lang="en-US" sz="4400" dirty="0"/>
          </a:p>
        </p:txBody>
      </p:sp>
      <p:sp>
        <p:nvSpPr>
          <p:cNvPr id="3" name="Subtitle 2"/>
          <p:cNvSpPr>
            <a:spLocks noGrp="1"/>
          </p:cNvSpPr>
          <p:nvPr>
            <p:ph type="subTitle" idx="1"/>
          </p:nvPr>
        </p:nvSpPr>
        <p:spPr>
          <a:xfrm>
            <a:off x="1524000" y="4421436"/>
            <a:ext cx="9144000" cy="661204"/>
          </a:xfrm>
        </p:spPr>
        <p:txBody>
          <a:bodyPr>
            <a:normAutofit/>
          </a:bodyPr>
          <a:lstStyle/>
          <a:p>
            <a:r>
              <a:rPr lang="en-US" sz="3200" b="1" dirty="0" smtClean="0"/>
              <a:t>Double-click any button to continue.</a:t>
            </a:r>
            <a:endParaRPr lang="en-US" sz="3200" b="1" dirty="0"/>
          </a:p>
        </p:txBody>
      </p:sp>
    </p:spTree>
    <p:extLst>
      <p:ext uri="{BB962C8B-B14F-4D97-AF65-F5344CB8AC3E}">
        <p14:creationId xmlns:p14="http://schemas.microsoft.com/office/powerpoint/2010/main" val="1975109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5023"/>
            <a:ext cx="9144000" cy="3360717"/>
          </a:xfrm>
        </p:spPr>
        <p:txBody>
          <a:bodyPr>
            <a:noAutofit/>
          </a:bodyPr>
          <a:lstStyle/>
          <a:p>
            <a:r>
              <a:rPr lang="en-US" sz="4400" dirty="0"/>
              <a:t>T</a:t>
            </a:r>
            <a:r>
              <a:rPr lang="en-US" sz="4400" dirty="0" smtClean="0"/>
              <a:t>he </a:t>
            </a:r>
            <a:r>
              <a:rPr lang="en-US" sz="4400" b="1" dirty="0" smtClean="0">
                <a:solidFill>
                  <a:srgbClr val="FF0000"/>
                </a:solidFill>
              </a:rPr>
              <a:t>red </a:t>
            </a:r>
            <a:r>
              <a:rPr lang="en-US" sz="4400" dirty="0" smtClean="0"/>
              <a:t>button labelled “Back” will always be positioned in its place. A double-click on the left button from the main application will return you to the main menu. Let’s practice now.</a:t>
            </a:r>
            <a:endParaRPr lang="en-US" sz="4400" dirty="0"/>
          </a:p>
        </p:txBody>
      </p:sp>
      <p:sp>
        <p:nvSpPr>
          <p:cNvPr id="3" name="Subtitle 2"/>
          <p:cNvSpPr>
            <a:spLocks noGrp="1"/>
          </p:cNvSpPr>
          <p:nvPr>
            <p:ph type="subTitle" idx="1"/>
          </p:nvPr>
        </p:nvSpPr>
        <p:spPr>
          <a:xfrm>
            <a:off x="1524000" y="4421436"/>
            <a:ext cx="9144000" cy="661204"/>
          </a:xfrm>
        </p:spPr>
        <p:txBody>
          <a:bodyPr>
            <a:normAutofit/>
          </a:bodyPr>
          <a:lstStyle/>
          <a:p>
            <a:r>
              <a:rPr lang="en-US" sz="3200" b="1" dirty="0" smtClean="0"/>
              <a:t>Double-click the left button to continue.</a:t>
            </a:r>
            <a:endParaRPr lang="en-US" sz="3200" b="1" dirty="0"/>
          </a:p>
        </p:txBody>
      </p:sp>
    </p:spTree>
    <p:extLst>
      <p:ext uri="{BB962C8B-B14F-4D97-AF65-F5344CB8AC3E}">
        <p14:creationId xmlns:p14="http://schemas.microsoft.com/office/powerpoint/2010/main" val="652180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836"/>
            <a:ext cx="9144000" cy="1217076"/>
          </a:xfrm>
        </p:spPr>
        <p:txBody>
          <a:bodyPr>
            <a:normAutofit/>
          </a:bodyPr>
          <a:lstStyle/>
          <a:p>
            <a:r>
              <a:rPr lang="en-US" sz="4000" dirty="0" smtClean="0"/>
              <a:t>When you navigate to the settings page, you will see something like this:</a:t>
            </a:r>
            <a:endParaRPr lang="en-US" sz="4000" dirty="0"/>
          </a:p>
        </p:txBody>
      </p:sp>
      <p:sp>
        <p:nvSpPr>
          <p:cNvPr id="3" name="Subtitle 2"/>
          <p:cNvSpPr>
            <a:spLocks noGrp="1"/>
          </p:cNvSpPr>
          <p:nvPr>
            <p:ph type="subTitle" idx="1"/>
          </p:nvPr>
        </p:nvSpPr>
        <p:spPr>
          <a:xfrm>
            <a:off x="1524000" y="5763347"/>
            <a:ext cx="9144000" cy="661204"/>
          </a:xfrm>
        </p:spPr>
        <p:txBody>
          <a:bodyPr>
            <a:normAutofit/>
          </a:bodyPr>
          <a:lstStyle/>
          <a:p>
            <a:r>
              <a:rPr lang="en-US" sz="3200" b="1" dirty="0" smtClean="0"/>
              <a:t>Hit any button to continue.</a:t>
            </a: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745" y="1341912"/>
            <a:ext cx="6068510" cy="4352508"/>
          </a:xfrm>
          <a:prstGeom prst="rect">
            <a:avLst/>
          </a:prstGeom>
          <a:ln>
            <a:solidFill>
              <a:schemeClr val="tx1"/>
            </a:solidFill>
          </a:ln>
        </p:spPr>
      </p:pic>
    </p:spTree>
    <p:extLst>
      <p:ext uri="{BB962C8B-B14F-4D97-AF65-F5344CB8AC3E}">
        <p14:creationId xmlns:p14="http://schemas.microsoft.com/office/powerpoint/2010/main" val="877584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300</Words>
  <Application>Microsoft Macintosh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Welcome to  Foot Pedal Prediction!</vt:lpstr>
      <vt:lpstr>Please take note of the control around your right foot.</vt:lpstr>
      <vt:lpstr>Please take note of the control around your right foot.</vt:lpstr>
      <vt:lpstr>Please take note of the control around your left foot.</vt:lpstr>
      <vt:lpstr>Great job! We are an application designed to help Brad communicate more seamlessly with those around him.</vt:lpstr>
      <vt:lpstr>When you navigate to the main application page, you will see something like this:</vt:lpstr>
      <vt:lpstr>As you speak, the colored squares will fill with words we predict you may say next. You can select the blue words with a single click, and the red words with a double click. Let’s practice a double click now. </vt:lpstr>
      <vt:lpstr>The red button labelled “Back” will always be positioned in its place. A double-click on the left button from the main application will return you to the main menu. Let’s practice now.</vt:lpstr>
      <vt:lpstr>When you navigate to the settings page, you will see something like this:</vt:lpstr>
      <vt:lpstr>When on the settings page, use the up bottom to rotate through the selected setting, and the left and right arrow keys to adjust them according to your preference (pressing either with “Exit” highlighted will return you to the main menu).</vt:lpstr>
      <vt:lpstr>Thank you and we hope you enjoy using our product!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Foot Pedal Prediction!</dc:title>
  <dc:creator>Robert Levy</dc:creator>
  <cp:lastModifiedBy>Robert Levy</cp:lastModifiedBy>
  <cp:revision>19</cp:revision>
  <dcterms:created xsi:type="dcterms:W3CDTF">2017-11-05T22:38:38Z</dcterms:created>
  <dcterms:modified xsi:type="dcterms:W3CDTF">2017-11-14T02:01:57Z</dcterms:modified>
</cp:coreProperties>
</file>