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0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AECC-D621-9D4A-842F-981D3ACC565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BC0-B106-5745-A10D-AD0B0F52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AECC-D621-9D4A-842F-981D3ACC565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BC0-B106-5745-A10D-AD0B0F52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AECC-D621-9D4A-842F-981D3ACC565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BC0-B106-5745-A10D-AD0B0F52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AECC-D621-9D4A-842F-981D3ACC565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BC0-B106-5745-A10D-AD0B0F52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1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AECC-D621-9D4A-842F-981D3ACC565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BC0-B106-5745-A10D-AD0B0F52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AECC-D621-9D4A-842F-981D3ACC565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BC0-B106-5745-A10D-AD0B0F52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AECC-D621-9D4A-842F-981D3ACC565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BC0-B106-5745-A10D-AD0B0F52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0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AECC-D621-9D4A-842F-981D3ACC565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BC0-B106-5745-A10D-AD0B0F52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AECC-D621-9D4A-842F-981D3ACC565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BC0-B106-5745-A10D-AD0B0F52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AECC-D621-9D4A-842F-981D3ACC565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BC0-B106-5745-A10D-AD0B0F52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AECC-D621-9D4A-842F-981D3ACC565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9BC0-B106-5745-A10D-AD0B0F52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AECC-D621-9D4A-842F-981D3ACC5659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9BC0-B106-5745-A10D-AD0B0F52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Please take note of the control around your right foot.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Hit the up button </a:t>
            </a:r>
            <a:r>
              <a:rPr lang="en-US" sz="3200" smtClean="0"/>
              <a:t>to continue.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195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Please take note of the control around your right foot.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take note of the control around your right foot.</dc:title>
  <dc:creator>Robert Levy</dc:creator>
  <cp:lastModifiedBy>Robert Levy</cp:lastModifiedBy>
  <cp:revision>1</cp:revision>
  <dcterms:created xsi:type="dcterms:W3CDTF">2017-11-05T22:42:13Z</dcterms:created>
  <dcterms:modified xsi:type="dcterms:W3CDTF">2017-11-05T22:43:19Z</dcterms:modified>
</cp:coreProperties>
</file>