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0080625"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5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stair Herd" userId="5b32a22d-7511-4516-bb56-86382496afe2" providerId="ADAL" clId="{3DAFD2EC-50A2-41F8-A5BE-41FEC5A1478B}"/>
    <pc:docChg chg="undo custSel addSld delSld modSld modMainMaster">
      <pc:chgData name="Alastair Herd" userId="5b32a22d-7511-4516-bb56-86382496afe2" providerId="ADAL" clId="{3DAFD2EC-50A2-41F8-A5BE-41FEC5A1478B}" dt="2023-01-18T15:33:20.653" v="40" actId="11529"/>
      <pc:docMkLst>
        <pc:docMk/>
      </pc:docMkLst>
      <pc:sldChg chg="del">
        <pc:chgData name="Alastair Herd" userId="5b32a22d-7511-4516-bb56-86382496afe2" providerId="ADAL" clId="{3DAFD2EC-50A2-41F8-A5BE-41FEC5A1478B}" dt="2023-01-17T16:35:43.458" v="20" actId="47"/>
        <pc:sldMkLst>
          <pc:docMk/>
          <pc:sldMk cId="3404167822" sldId="256"/>
        </pc:sldMkLst>
      </pc:sldChg>
      <pc:sldChg chg="new">
        <pc:chgData name="Alastair Herd" userId="5b32a22d-7511-4516-bb56-86382496afe2" providerId="ADAL" clId="{3DAFD2EC-50A2-41F8-A5BE-41FEC5A1478B}" dt="2023-01-17T16:35:42.315" v="19" actId="680"/>
        <pc:sldMkLst>
          <pc:docMk/>
          <pc:sldMk cId="4281491840" sldId="257"/>
        </pc:sldMkLst>
      </pc:sldChg>
      <pc:sldMasterChg chg="delSp mod addSldLayout modSldLayout">
        <pc:chgData name="Alastair Herd" userId="5b32a22d-7511-4516-bb56-86382496afe2" providerId="ADAL" clId="{3DAFD2EC-50A2-41F8-A5BE-41FEC5A1478B}" dt="2023-01-18T15:33:20.653" v="40" actId="11529"/>
        <pc:sldMasterMkLst>
          <pc:docMk/>
          <pc:sldMasterMk cId="1292199227" sldId="2147483660"/>
        </pc:sldMasterMkLst>
        <pc:spChg chg="del">
          <ac:chgData name="Alastair Herd" userId="5b32a22d-7511-4516-bb56-86382496afe2" providerId="ADAL" clId="{3DAFD2EC-50A2-41F8-A5BE-41FEC5A1478B}" dt="2023-01-17T16:31:19.584" v="3" actId="478"/>
          <ac:spMkLst>
            <pc:docMk/>
            <pc:sldMasterMk cId="1292199227" sldId="2147483660"/>
            <ac:spMk id="2"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3"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4"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5"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6" creationId="{00000000-0000-0000-0000-000000000000}"/>
          </ac:spMkLst>
        </pc:spChg>
        <pc:sldLayoutChg chg="modSp mod">
          <pc:chgData name="Alastair Herd" userId="5b32a22d-7511-4516-bb56-86382496afe2" providerId="ADAL" clId="{3DAFD2EC-50A2-41F8-A5BE-41FEC5A1478B}" dt="2023-01-18T13:17:11.528" v="35" actId="688"/>
          <pc:sldLayoutMkLst>
            <pc:docMk/>
            <pc:sldMasterMk cId="1292199227" sldId="2147483660"/>
            <pc:sldLayoutMk cId="705697815" sldId="2147483661"/>
          </pc:sldLayoutMkLst>
          <pc:spChg chg="mod">
            <ac:chgData name="Alastair Herd" userId="5b32a22d-7511-4516-bb56-86382496afe2" providerId="ADAL" clId="{3DAFD2EC-50A2-41F8-A5BE-41FEC5A1478B}" dt="2023-01-18T13:17:06.056" v="34" actId="14100"/>
            <ac:spMkLst>
              <pc:docMk/>
              <pc:sldMasterMk cId="1292199227" sldId="2147483660"/>
              <pc:sldLayoutMk cId="705697815" sldId="2147483661"/>
              <ac:spMk id="10" creationId="{DC0317A5-0804-DEC0-A0B2-7FA44B657F48}"/>
            </ac:spMkLst>
          </pc:spChg>
          <pc:spChg chg="mod">
            <ac:chgData name="Alastair Herd" userId="5b32a22d-7511-4516-bb56-86382496afe2" providerId="ADAL" clId="{3DAFD2EC-50A2-41F8-A5BE-41FEC5A1478B}" dt="2023-01-17T18:23:03.640" v="30" actId="1076"/>
            <ac:spMkLst>
              <pc:docMk/>
              <pc:sldMasterMk cId="1292199227" sldId="2147483660"/>
              <pc:sldLayoutMk cId="705697815" sldId="2147483661"/>
              <ac:spMk id="12" creationId="{D6D033CF-A0AF-CB08-20C2-D6C335E4F15D}"/>
            </ac:spMkLst>
          </pc:spChg>
          <pc:spChg chg="mod">
            <ac:chgData name="Alastair Herd" userId="5b32a22d-7511-4516-bb56-86382496afe2" providerId="ADAL" clId="{3DAFD2EC-50A2-41F8-A5BE-41FEC5A1478B}" dt="2023-01-18T13:16:57.807" v="32" actId="14100"/>
            <ac:spMkLst>
              <pc:docMk/>
              <pc:sldMasterMk cId="1292199227" sldId="2147483660"/>
              <pc:sldLayoutMk cId="705697815" sldId="2147483661"/>
              <ac:spMk id="14" creationId="{9652EA17-EA29-259A-35C8-E79D8BFCE6E9}"/>
            </ac:spMkLst>
          </pc:spChg>
          <pc:picChg chg="mod">
            <ac:chgData name="Alastair Herd" userId="5b32a22d-7511-4516-bb56-86382496afe2" providerId="ADAL" clId="{3DAFD2EC-50A2-41F8-A5BE-41FEC5A1478B}" dt="2023-01-18T13:17:11.528" v="35" actId="688"/>
            <ac:picMkLst>
              <pc:docMk/>
              <pc:sldMasterMk cId="1292199227" sldId="2147483660"/>
              <pc:sldLayoutMk cId="705697815" sldId="2147483661"/>
              <ac:picMk id="8" creationId="{47CF25F7-EC67-5146-2E3D-A7D3513D2EDB}"/>
            </ac:picMkLst>
          </pc:picChg>
        </pc:sldLayoutChg>
        <pc:sldLayoutChg chg="addSp delSp modSp mod">
          <pc:chgData name="Alastair Herd" userId="5b32a22d-7511-4516-bb56-86382496afe2" providerId="ADAL" clId="{3DAFD2EC-50A2-41F8-A5BE-41FEC5A1478B}" dt="2023-01-17T16:31:43.602" v="9" actId="6014"/>
          <pc:sldLayoutMkLst>
            <pc:docMk/>
            <pc:sldMasterMk cId="1292199227" sldId="2147483660"/>
            <pc:sldLayoutMk cId="4130494513" sldId="2147483662"/>
          </pc:sldLayoutMkLst>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2"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3"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4"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5"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6" creationId="{00000000-0000-0000-0000-000000000000}"/>
            </ac:spMkLst>
          </pc:spChg>
          <pc:spChg chg="add mod">
            <ac:chgData name="Alastair Herd" userId="5b32a22d-7511-4516-bb56-86382496afe2" providerId="ADAL" clId="{3DAFD2EC-50A2-41F8-A5BE-41FEC5A1478B}" dt="2023-01-17T16:31:26.369" v="5"/>
            <ac:spMkLst>
              <pc:docMk/>
              <pc:sldMasterMk cId="1292199227" sldId="2147483660"/>
              <pc:sldLayoutMk cId="4130494513" sldId="2147483662"/>
              <ac:spMk id="7" creationId="{EDA4C335-ED75-4375-8D33-8DAE1AB5D817}"/>
            </ac:spMkLst>
          </pc:spChg>
          <pc:spChg chg="add mod">
            <ac:chgData name="Alastair Herd" userId="5b32a22d-7511-4516-bb56-86382496afe2" providerId="ADAL" clId="{3DAFD2EC-50A2-41F8-A5BE-41FEC5A1478B}" dt="2023-01-17T16:31:26.369" v="5"/>
            <ac:spMkLst>
              <pc:docMk/>
              <pc:sldMasterMk cId="1292199227" sldId="2147483660"/>
              <pc:sldLayoutMk cId="4130494513" sldId="2147483662"/>
              <ac:spMk id="9" creationId="{66A5FB13-1D2E-5EE1-04AA-33BA10CF4934}"/>
            </ac:spMkLst>
          </pc:spChg>
          <pc:picChg chg="add mod">
            <ac:chgData name="Alastair Herd" userId="5b32a22d-7511-4516-bb56-86382496afe2" providerId="ADAL" clId="{3DAFD2EC-50A2-41F8-A5BE-41FEC5A1478B}" dt="2023-01-17T16:31:26.369" v="5"/>
            <ac:picMkLst>
              <pc:docMk/>
              <pc:sldMasterMk cId="1292199227" sldId="2147483660"/>
              <pc:sldLayoutMk cId="4130494513" sldId="2147483662"/>
              <ac:picMk id="8" creationId="{642B21AF-A33F-4611-E8AD-B06E0AC63E99}"/>
            </ac:picMkLst>
          </pc:picChg>
        </pc:sldLayoutChg>
        <pc:sldLayoutChg chg="addSp delSp modSp mod">
          <pc:chgData name="Alastair Herd" userId="5b32a22d-7511-4516-bb56-86382496afe2" providerId="ADAL" clId="{3DAFD2EC-50A2-41F8-A5BE-41FEC5A1478B}" dt="2023-01-17T16:31:57.795" v="10" actId="6014"/>
          <pc:sldLayoutMkLst>
            <pc:docMk/>
            <pc:sldMasterMk cId="1292199227" sldId="2147483660"/>
            <pc:sldLayoutMk cId="240743352" sldId="2147483663"/>
          </pc:sldLayoutMkLst>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2"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3"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4"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5"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6" creationId="{00000000-0000-0000-0000-000000000000}"/>
            </ac:spMkLst>
          </pc:spChg>
          <pc:spChg chg="add mod">
            <ac:chgData name="Alastair Herd" userId="5b32a22d-7511-4516-bb56-86382496afe2" providerId="ADAL" clId="{3DAFD2EC-50A2-41F8-A5BE-41FEC5A1478B}" dt="2023-01-17T16:31:35.763" v="7"/>
            <ac:spMkLst>
              <pc:docMk/>
              <pc:sldMasterMk cId="1292199227" sldId="2147483660"/>
              <pc:sldLayoutMk cId="240743352" sldId="2147483663"/>
              <ac:spMk id="8" creationId="{4034110E-025C-52B9-0D33-7949A77ECFBE}"/>
            </ac:spMkLst>
          </pc:spChg>
          <pc:picChg chg="add mod">
            <ac:chgData name="Alastair Herd" userId="5b32a22d-7511-4516-bb56-86382496afe2" providerId="ADAL" clId="{3DAFD2EC-50A2-41F8-A5BE-41FEC5A1478B}" dt="2023-01-17T16:31:35.763" v="7"/>
            <ac:picMkLst>
              <pc:docMk/>
              <pc:sldMasterMk cId="1292199227" sldId="2147483660"/>
              <pc:sldLayoutMk cId="240743352" sldId="2147483663"/>
              <ac:picMk id="7" creationId="{82F0BF24-BCEA-E781-A1EA-B548E3E1FD0A}"/>
            </ac:picMkLst>
          </pc:picChg>
        </pc:sldLayoutChg>
        <pc:sldLayoutChg chg="modSp add mod modTransition">
          <pc:chgData name="Alastair Herd" userId="5b32a22d-7511-4516-bb56-86382496afe2" providerId="ADAL" clId="{3DAFD2EC-50A2-41F8-A5BE-41FEC5A1478B}" dt="2023-01-17T18:23:07.262" v="31" actId="1076"/>
          <pc:sldLayoutMkLst>
            <pc:docMk/>
            <pc:sldMasterMk cId="1292199227" sldId="2147483660"/>
            <pc:sldLayoutMk cId="976661163" sldId="2147483672"/>
          </pc:sldLayoutMkLst>
          <pc:spChg chg="mod">
            <ac:chgData name="Alastair Herd" userId="5b32a22d-7511-4516-bb56-86382496afe2" providerId="ADAL" clId="{3DAFD2EC-50A2-41F8-A5BE-41FEC5A1478B}" dt="2023-01-17T18:23:07.262" v="31" actId="1076"/>
            <ac:spMkLst>
              <pc:docMk/>
              <pc:sldMasterMk cId="1292199227" sldId="2147483660"/>
              <pc:sldLayoutMk cId="976661163" sldId="2147483672"/>
              <ac:spMk id="12" creationId="{D6D033CF-A0AF-CB08-20C2-D6C335E4F15D}"/>
            </ac:spMkLst>
          </pc:spChg>
          <pc:spChg chg="mod">
            <ac:chgData name="Alastair Herd" userId="5b32a22d-7511-4516-bb56-86382496afe2" providerId="ADAL" clId="{3DAFD2EC-50A2-41F8-A5BE-41FEC5A1478B}" dt="2023-01-17T17:38:17.510" v="28" actId="255"/>
            <ac:spMkLst>
              <pc:docMk/>
              <pc:sldMasterMk cId="1292199227" sldId="2147483660"/>
              <pc:sldLayoutMk cId="976661163" sldId="2147483672"/>
              <ac:spMk id="14" creationId="{9652EA17-EA29-259A-35C8-E79D8BFCE6E9}"/>
            </ac:spMkLst>
          </pc:spChg>
        </pc:sldLayoutChg>
        <pc:sldLayoutChg chg="addSp delSp modSp add mod modTransition">
          <pc:chgData name="Alastair Herd" userId="5b32a22d-7511-4516-bb56-86382496afe2" providerId="ADAL" clId="{3DAFD2EC-50A2-41F8-A5BE-41FEC5A1478B}" dt="2023-01-18T15:33:20.653" v="40" actId="11529"/>
          <pc:sldLayoutMkLst>
            <pc:docMk/>
            <pc:sldMasterMk cId="1292199227" sldId="2147483660"/>
            <pc:sldLayoutMk cId="2764546323" sldId="2147483673"/>
          </pc:sldLayoutMkLst>
          <pc:spChg chg="add del">
            <ac:chgData name="Alastair Herd" userId="5b32a22d-7511-4516-bb56-86382496afe2" providerId="ADAL" clId="{3DAFD2EC-50A2-41F8-A5BE-41FEC5A1478B}" dt="2023-01-18T15:33:20.653" v="40" actId="11529"/>
            <ac:spMkLst>
              <pc:docMk/>
              <pc:sldMasterMk cId="1292199227" sldId="2147483660"/>
              <pc:sldLayoutMk cId="2764546323" sldId="2147483673"/>
              <ac:spMk id="2" creationId="{BC9671A5-2876-3E44-FC28-CE3A21A2FC21}"/>
            </ac:spMkLst>
          </pc:spChg>
          <pc:spChg chg="add del mod">
            <ac:chgData name="Alastair Herd" userId="5b32a22d-7511-4516-bb56-86382496afe2" providerId="ADAL" clId="{3DAFD2EC-50A2-41F8-A5BE-41FEC5A1478B}" dt="2023-01-18T15:33:20.653" v="40" actId="11529"/>
            <ac:spMkLst>
              <pc:docMk/>
              <pc:sldMasterMk cId="1292199227" sldId="2147483660"/>
              <pc:sldLayoutMk cId="2764546323" sldId="2147483673"/>
              <ac:spMk id="3" creationId="{1DDBD1EA-2D92-F669-9544-EAF6276E17E8}"/>
            </ac:spMkLst>
          </pc:spChg>
        </pc:sldLayoutChg>
      </pc:sldMasterChg>
    </pc:docChg>
  </pc:docChgLst>
  <pc:docChgLst>
    <pc:chgData name="Alastair Herd" userId="5b32a22d-7511-4516-bb56-86382496afe2" providerId="ADAL" clId="{F2E47C09-7158-4D2F-B7A4-254ACD539C0B}"/>
    <pc:docChg chg="custSel modSld">
      <pc:chgData name="Alastair Herd" userId="5b32a22d-7511-4516-bb56-86382496afe2" providerId="ADAL" clId="{F2E47C09-7158-4D2F-B7A4-254ACD539C0B}" dt="2023-01-26T10:57:14.014" v="11" actId="27636"/>
      <pc:docMkLst>
        <pc:docMk/>
      </pc:docMkLst>
      <pc:sldChg chg="modSp mod">
        <pc:chgData name="Alastair Herd" userId="5b32a22d-7511-4516-bb56-86382496afe2" providerId="ADAL" clId="{F2E47C09-7158-4D2F-B7A4-254ACD539C0B}" dt="2023-01-26T10:55:33.171" v="0" actId="1076"/>
        <pc:sldMkLst>
          <pc:docMk/>
          <pc:sldMk cId="0" sldId="258"/>
        </pc:sldMkLst>
        <pc:spChg chg="mod">
          <ac:chgData name="Alastair Herd" userId="5b32a22d-7511-4516-bb56-86382496afe2" providerId="ADAL" clId="{F2E47C09-7158-4D2F-B7A4-254ACD539C0B}" dt="2023-01-26T10:55:33.171" v="0" actId="1076"/>
          <ac:spMkLst>
            <pc:docMk/>
            <pc:sldMk cId="0" sldId="258"/>
            <ac:spMk id="4" creationId="{00000000-0000-0000-0000-000000000000}"/>
          </ac:spMkLst>
        </pc:spChg>
      </pc:sldChg>
      <pc:sldChg chg="modSp mod">
        <pc:chgData name="Alastair Herd" userId="5b32a22d-7511-4516-bb56-86382496afe2" providerId="ADAL" clId="{F2E47C09-7158-4D2F-B7A4-254ACD539C0B}" dt="2023-01-26T10:56:58.387" v="6" actId="404"/>
        <pc:sldMkLst>
          <pc:docMk/>
          <pc:sldMk cId="0" sldId="280"/>
        </pc:sldMkLst>
        <pc:spChg chg="mod">
          <ac:chgData name="Alastair Herd" userId="5b32a22d-7511-4516-bb56-86382496afe2" providerId="ADAL" clId="{F2E47C09-7158-4D2F-B7A4-254ACD539C0B}" dt="2023-01-26T10:56:58.387" v="6" actId="404"/>
          <ac:spMkLst>
            <pc:docMk/>
            <pc:sldMk cId="0" sldId="280"/>
            <ac:spMk id="3" creationId="{00000000-0000-0000-0000-000000000000}"/>
          </ac:spMkLst>
        </pc:spChg>
      </pc:sldChg>
      <pc:sldChg chg="modSp mod">
        <pc:chgData name="Alastair Herd" userId="5b32a22d-7511-4516-bb56-86382496afe2" providerId="ADAL" clId="{F2E47C09-7158-4D2F-B7A4-254ACD539C0B}" dt="2023-01-26T10:57:04.614" v="7" actId="108"/>
        <pc:sldMkLst>
          <pc:docMk/>
          <pc:sldMk cId="0" sldId="281"/>
        </pc:sldMkLst>
        <pc:spChg chg="mod">
          <ac:chgData name="Alastair Herd" userId="5b32a22d-7511-4516-bb56-86382496afe2" providerId="ADAL" clId="{F2E47C09-7158-4D2F-B7A4-254ACD539C0B}" dt="2023-01-26T10:57:04.614" v="7" actId="108"/>
          <ac:spMkLst>
            <pc:docMk/>
            <pc:sldMk cId="0" sldId="281"/>
            <ac:spMk id="3" creationId="{00000000-0000-0000-0000-000000000000}"/>
          </ac:spMkLst>
        </pc:spChg>
      </pc:sldChg>
      <pc:sldChg chg="modSp mod">
        <pc:chgData name="Alastair Herd" userId="5b32a22d-7511-4516-bb56-86382496afe2" providerId="ADAL" clId="{F2E47C09-7158-4D2F-B7A4-254ACD539C0B}" dt="2023-01-26T10:57:14.014" v="11" actId="27636"/>
        <pc:sldMkLst>
          <pc:docMk/>
          <pc:sldMk cId="0" sldId="282"/>
        </pc:sldMkLst>
        <pc:spChg chg="mod">
          <ac:chgData name="Alastair Herd" userId="5b32a22d-7511-4516-bb56-86382496afe2" providerId="ADAL" clId="{F2E47C09-7158-4D2F-B7A4-254ACD539C0B}" dt="2023-01-26T10:57:14.014" v="11" actId="27636"/>
          <ac:spMkLst>
            <pc:docMk/>
            <pc:sldMk cId="0" sldId="282"/>
            <ac:spMk id="3" creationId="{00000000-0000-0000-0000-000000000000}"/>
          </ac:spMkLst>
        </pc:spChg>
      </pc:sldChg>
    </pc:docChg>
  </pc:docChgLst>
  <pc:docChgLst>
    <pc:chgData name="Alastair Herd" userId="5b32a22d-7511-4516-bb56-86382496afe2" providerId="ADAL" clId="{4F396539-BF04-460C-A86D-7BD75D1A7413}"/>
    <pc:docChg chg="undo custSel modSld addMainMaster delMainMaster modMainMaster">
      <pc:chgData name="Alastair Herd" userId="5b32a22d-7511-4516-bb56-86382496afe2" providerId="ADAL" clId="{4F396539-BF04-460C-A86D-7BD75D1A7413}" dt="2023-01-23T15:51:20.650" v="100" actId="20577"/>
      <pc:docMkLst>
        <pc:docMk/>
      </pc:docMkLst>
      <pc:sldMasterChg chg="addSp delSp modSp addSldLayout delSldLayout modSldLayout sldLayoutOrd">
        <pc:chgData name="Alastair Herd" userId="5b32a22d-7511-4516-bb56-86382496afe2" providerId="ADAL" clId="{4F396539-BF04-460C-A86D-7BD75D1A7413}" dt="2023-01-23T15:51:20.650" v="100" actId="20577"/>
        <pc:sldMasterMkLst>
          <pc:docMk/>
          <pc:sldMasterMk cId="1292199227" sldId="2147483660"/>
        </pc:sldMasterMkLst>
        <pc:picChg chg="add del mod">
          <ac:chgData name="Alastair Herd" userId="5b32a22d-7511-4516-bb56-86382496afe2" providerId="ADAL" clId="{4F396539-BF04-460C-A86D-7BD75D1A7413}" dt="2023-01-23T15:38:06.775" v="66"/>
          <ac:picMkLst>
            <pc:docMk/>
            <pc:sldMasterMk cId="1292199227" sldId="2147483660"/>
            <ac:picMk id="2" creationId="{EE9A1AC0-5CEE-5D89-14A1-20326F2765BE}"/>
          </ac:picMkLst>
        </pc:picChg>
        <pc:sldLayoutChg chg="addSp delSp mod">
          <pc:chgData name="Alastair Herd" userId="5b32a22d-7511-4516-bb56-86382496afe2" providerId="ADAL" clId="{4F396539-BF04-460C-A86D-7BD75D1A7413}" dt="2023-01-23T15:38:06.331" v="65" actId="478"/>
          <pc:sldLayoutMkLst>
            <pc:docMk/>
            <pc:sldMasterMk cId="1292199227" sldId="2147483660"/>
            <pc:sldLayoutMk cId="705697815" sldId="2147483661"/>
          </pc:sldLayoutMkLst>
          <pc:picChg chg="add del">
            <ac:chgData name="Alastair Herd" userId="5b32a22d-7511-4516-bb56-86382496afe2" providerId="ADAL" clId="{4F396539-BF04-460C-A86D-7BD75D1A7413}" dt="2023-01-23T15:38:06.331" v="65" actId="478"/>
            <ac:picMkLst>
              <pc:docMk/>
              <pc:sldMasterMk cId="1292199227" sldId="2147483660"/>
              <pc:sldLayoutMk cId="705697815" sldId="2147483661"/>
              <ac:picMk id="7" creationId="{4BDDCD2E-C110-130A-F43D-F350777AB57D}"/>
            </ac:picMkLst>
          </pc:picChg>
        </pc:sldLayoutChg>
        <pc:sldLayoutChg chg="addSp delSp modSp mod">
          <pc:chgData name="Alastair Herd" userId="5b32a22d-7511-4516-bb56-86382496afe2" providerId="ADAL" clId="{4F396539-BF04-460C-A86D-7BD75D1A7413}" dt="2023-01-23T15:38:36.191" v="72" actId="688"/>
          <pc:sldLayoutMkLst>
            <pc:docMk/>
            <pc:sldMasterMk cId="1292199227" sldId="2147483660"/>
            <pc:sldLayoutMk cId="976661163" sldId="2147483672"/>
          </pc:sldLayoutMkLst>
          <pc:picChg chg="add del mod">
            <ac:chgData name="Alastair Herd" userId="5b32a22d-7511-4516-bb56-86382496afe2" providerId="ADAL" clId="{4F396539-BF04-460C-A86D-7BD75D1A7413}" dt="2023-01-23T15:38:05.903" v="64" actId="1076"/>
            <ac:picMkLst>
              <pc:docMk/>
              <pc:sldMasterMk cId="1292199227" sldId="2147483660"/>
              <pc:sldLayoutMk cId="976661163" sldId="2147483672"/>
              <ac:picMk id="7" creationId="{4BDDCD2E-C110-130A-F43D-F350777AB57D}"/>
            </ac:picMkLst>
          </pc:picChg>
          <pc:picChg chg="mod">
            <ac:chgData name="Alastair Herd" userId="5b32a22d-7511-4516-bb56-86382496afe2" providerId="ADAL" clId="{4F396539-BF04-460C-A86D-7BD75D1A7413}" dt="2023-01-23T15:38:36.191" v="72" actId="688"/>
            <ac:picMkLst>
              <pc:docMk/>
              <pc:sldMasterMk cId="1292199227" sldId="2147483660"/>
              <pc:sldLayoutMk cId="976661163" sldId="2147483672"/>
              <ac:picMk id="8" creationId="{47CF25F7-EC67-5146-2E3D-A7D3513D2EDB}"/>
            </ac:picMkLst>
          </pc:picChg>
        </pc:sldLayoutChg>
        <pc:sldLayoutChg chg="addSp delSp modSp mod">
          <pc:chgData name="Alastair Herd" userId="5b32a22d-7511-4516-bb56-86382496afe2" providerId="ADAL" clId="{4F396539-BF04-460C-A86D-7BD75D1A7413}" dt="2023-01-23T15:50:10.305" v="81" actId="1035"/>
          <pc:sldLayoutMkLst>
            <pc:docMk/>
            <pc:sldMasterMk cId="1292199227" sldId="2147483660"/>
            <pc:sldLayoutMk cId="2764546323" sldId="2147483673"/>
          </pc:sldLayoutMkLst>
          <pc:spChg chg="mod">
            <ac:chgData name="Alastair Herd" userId="5b32a22d-7511-4516-bb56-86382496afe2" providerId="ADAL" clId="{4F396539-BF04-460C-A86D-7BD75D1A7413}" dt="2023-01-23T15:50:10.305" v="81" actId="1035"/>
            <ac:spMkLst>
              <pc:docMk/>
              <pc:sldMasterMk cId="1292199227" sldId="2147483660"/>
              <pc:sldLayoutMk cId="2764546323" sldId="2147483673"/>
              <ac:spMk id="12" creationId="{D6D033CF-A0AF-CB08-20C2-D6C335E4F15D}"/>
            </ac:spMkLst>
          </pc:spChg>
          <pc:picChg chg="add del">
            <ac:chgData name="Alastair Herd" userId="5b32a22d-7511-4516-bb56-86382496afe2" providerId="ADAL" clId="{4F396539-BF04-460C-A86D-7BD75D1A7413}" dt="2023-01-23T15:38:04.843" v="62" actId="478"/>
            <ac:picMkLst>
              <pc:docMk/>
              <pc:sldMasterMk cId="1292199227" sldId="2147483660"/>
              <pc:sldLayoutMk cId="2764546323" sldId="2147483673"/>
              <ac:picMk id="7" creationId="{4BDDCD2E-C110-130A-F43D-F350777AB57D}"/>
            </ac:picMkLst>
          </pc:picChg>
          <pc:picChg chg="mod">
            <ac:chgData name="Alastair Herd" userId="5b32a22d-7511-4516-bb56-86382496afe2" providerId="ADAL" clId="{4F396539-BF04-460C-A86D-7BD75D1A7413}" dt="2023-01-23T15:38:32.758" v="71" actId="688"/>
            <ac:picMkLst>
              <pc:docMk/>
              <pc:sldMasterMk cId="1292199227" sldId="2147483660"/>
              <pc:sldLayoutMk cId="2764546323" sldId="2147483673"/>
              <ac:picMk id="8" creationId="{47CF25F7-EC67-5146-2E3D-A7D3513D2EDB}"/>
            </ac:picMkLst>
          </pc:picChg>
        </pc:sldLayoutChg>
        <pc:sldLayoutChg chg="addSp delSp mod">
          <pc:chgData name="Alastair Herd" userId="5b32a22d-7511-4516-bb56-86382496afe2" providerId="ADAL" clId="{4F396539-BF04-460C-A86D-7BD75D1A7413}" dt="2023-01-23T15:38:04.451" v="61" actId="478"/>
          <pc:sldLayoutMkLst>
            <pc:docMk/>
            <pc:sldMasterMk cId="1292199227" sldId="2147483660"/>
            <pc:sldLayoutMk cId="2087462430" sldId="2147483674"/>
          </pc:sldLayoutMkLst>
          <pc:picChg chg="add del">
            <ac:chgData name="Alastair Herd" userId="5b32a22d-7511-4516-bb56-86382496afe2" providerId="ADAL" clId="{4F396539-BF04-460C-A86D-7BD75D1A7413}" dt="2023-01-23T15:38:04.451" v="61" actId="478"/>
            <ac:picMkLst>
              <pc:docMk/>
              <pc:sldMasterMk cId="1292199227" sldId="2147483660"/>
              <pc:sldLayoutMk cId="2087462430" sldId="2147483674"/>
              <ac:picMk id="7" creationId="{4BDDCD2E-C110-130A-F43D-F350777AB57D}"/>
            </ac:picMkLst>
          </pc:picChg>
        </pc:sldLayoutChg>
        <pc:sldLayoutChg chg="delSp modSp add mod ord modTransition">
          <pc:chgData name="Alastair Herd" userId="5b32a22d-7511-4516-bb56-86382496afe2" providerId="ADAL" clId="{4F396539-BF04-460C-A86D-7BD75D1A7413}" dt="2023-01-23T15:02:41.578" v="16" actId="1036"/>
          <pc:sldLayoutMkLst>
            <pc:docMk/>
            <pc:sldMasterMk cId="1292199227" sldId="2147483660"/>
            <pc:sldLayoutMk cId="1333808937" sldId="2147483675"/>
          </pc:sldLayoutMkLst>
          <pc:spChg chg="mod">
            <ac:chgData name="Alastair Herd" userId="5b32a22d-7511-4516-bb56-86382496afe2" providerId="ADAL" clId="{4F396539-BF04-460C-A86D-7BD75D1A7413}" dt="2023-01-23T15:02:41.578" v="16" actId="1036"/>
            <ac:spMkLst>
              <pc:docMk/>
              <pc:sldMasterMk cId="1292199227" sldId="2147483660"/>
              <pc:sldLayoutMk cId="1333808937" sldId="2147483675"/>
              <ac:spMk id="12" creationId="{D6D033CF-A0AF-CB08-20C2-D6C335E4F15D}"/>
            </ac:spMkLst>
          </pc:spChg>
          <pc:spChg chg="del">
            <ac:chgData name="Alastair Herd" userId="5b32a22d-7511-4516-bb56-86382496afe2" providerId="ADAL" clId="{4F396539-BF04-460C-A86D-7BD75D1A7413}" dt="2023-01-23T14:55:32.666" v="2" actId="478"/>
            <ac:spMkLst>
              <pc:docMk/>
              <pc:sldMasterMk cId="1292199227" sldId="2147483660"/>
              <pc:sldLayoutMk cId="1333808937" sldId="2147483675"/>
              <ac:spMk id="14" creationId="{9652EA17-EA29-259A-35C8-E79D8BFCE6E9}"/>
            </ac:spMkLst>
          </pc:spChg>
        </pc:sldLayoutChg>
        <pc:sldLayoutChg chg="modSp add del mod modTransition">
          <pc:chgData name="Alastair Herd" userId="5b32a22d-7511-4516-bb56-86382496afe2" providerId="ADAL" clId="{4F396539-BF04-460C-A86D-7BD75D1A7413}" dt="2023-01-23T15:30:45.593" v="22" actId="2696"/>
          <pc:sldLayoutMkLst>
            <pc:docMk/>
            <pc:sldMasterMk cId="1292199227" sldId="2147483660"/>
            <pc:sldLayoutMk cId="1951276092" sldId="2147483676"/>
          </pc:sldLayoutMkLst>
          <pc:spChg chg="mod">
            <ac:chgData name="Alastair Herd" userId="5b32a22d-7511-4516-bb56-86382496afe2" providerId="ADAL" clId="{4F396539-BF04-460C-A86D-7BD75D1A7413}" dt="2023-01-23T15:09:51.930" v="20" actId="1036"/>
            <ac:spMkLst>
              <pc:docMk/>
              <pc:sldMasterMk cId="1292199227" sldId="2147483660"/>
              <pc:sldLayoutMk cId="1951276092" sldId="2147483676"/>
              <ac:spMk id="12" creationId="{D6D033CF-A0AF-CB08-20C2-D6C335E4F15D}"/>
            </ac:spMkLst>
          </pc:spChg>
        </pc:sldLayoutChg>
        <pc:sldLayoutChg chg="addSp delSp modSp add mod ord modTransition">
          <pc:chgData name="Alastair Herd" userId="5b32a22d-7511-4516-bb56-86382496afe2" providerId="ADAL" clId="{4F396539-BF04-460C-A86D-7BD75D1A7413}" dt="2023-01-23T15:51:20.650" v="100" actId="20577"/>
          <pc:sldLayoutMkLst>
            <pc:docMk/>
            <pc:sldMasterMk cId="1292199227" sldId="2147483660"/>
            <pc:sldLayoutMk cId="2618113799" sldId="2147483677"/>
          </pc:sldLayoutMkLst>
          <pc:spChg chg="add mod">
            <ac:chgData name="Alastair Herd" userId="5b32a22d-7511-4516-bb56-86382496afe2" providerId="ADAL" clId="{4F396539-BF04-460C-A86D-7BD75D1A7413}" dt="2023-01-23T15:51:20.650" v="100" actId="20577"/>
            <ac:spMkLst>
              <pc:docMk/>
              <pc:sldMasterMk cId="1292199227" sldId="2147483660"/>
              <pc:sldLayoutMk cId="2618113799" sldId="2147483677"/>
              <ac:spMk id="2" creationId="{AFF60CF1-AC12-B4B1-B8F2-36040BE65FD4}"/>
            </ac:spMkLst>
          </pc:spChg>
          <pc:spChg chg="del">
            <ac:chgData name="Alastair Herd" userId="5b32a22d-7511-4516-bb56-86382496afe2" providerId="ADAL" clId="{4F396539-BF04-460C-A86D-7BD75D1A7413}" dt="2023-01-23T15:51:02.025" v="82" actId="478"/>
            <ac:spMkLst>
              <pc:docMk/>
              <pc:sldMasterMk cId="1292199227" sldId="2147483660"/>
              <pc:sldLayoutMk cId="2618113799" sldId="2147483677"/>
              <ac:spMk id="10" creationId="{DC0317A5-0804-DEC0-A0B2-7FA44B657F48}"/>
            </ac:spMkLst>
          </pc:spChg>
          <pc:spChg chg="mod">
            <ac:chgData name="Alastair Herd" userId="5b32a22d-7511-4516-bb56-86382496afe2" providerId="ADAL" clId="{4F396539-BF04-460C-A86D-7BD75D1A7413}" dt="2023-01-23T15:32:44.025" v="44" actId="1036"/>
            <ac:spMkLst>
              <pc:docMk/>
              <pc:sldMasterMk cId="1292199227" sldId="2147483660"/>
              <pc:sldLayoutMk cId="2618113799" sldId="2147483677"/>
              <ac:spMk id="12" creationId="{D6D033CF-A0AF-CB08-20C2-D6C335E4F15D}"/>
            </ac:spMkLst>
          </pc:spChg>
          <pc:picChg chg="add del">
            <ac:chgData name="Alastair Herd" userId="5b32a22d-7511-4516-bb56-86382496afe2" providerId="ADAL" clId="{4F396539-BF04-460C-A86D-7BD75D1A7413}" dt="2023-01-23T15:38:04.049" v="60" actId="478"/>
            <ac:picMkLst>
              <pc:docMk/>
              <pc:sldMasterMk cId="1292199227" sldId="2147483660"/>
              <pc:sldLayoutMk cId="2618113799" sldId="2147483677"/>
              <ac:picMk id="7" creationId="{4BDDCD2E-C110-130A-F43D-F350777AB57D}"/>
            </ac:picMkLst>
          </pc:picChg>
          <pc:picChg chg="mod">
            <ac:chgData name="Alastair Herd" userId="5b32a22d-7511-4516-bb56-86382496afe2" providerId="ADAL" clId="{4F396539-BF04-460C-A86D-7BD75D1A7413}" dt="2023-01-23T15:38:17.519" v="69" actId="688"/>
            <ac:picMkLst>
              <pc:docMk/>
              <pc:sldMasterMk cId="1292199227" sldId="2147483660"/>
              <pc:sldLayoutMk cId="2618113799" sldId="2147483677"/>
              <ac:picMk id="8" creationId="{47CF25F7-EC67-5146-2E3D-A7D3513D2EDB}"/>
            </ac:picMkLst>
          </pc:picChg>
        </pc:sldLayoutChg>
        <pc:sldLayoutChg chg="addSp delSp modSp new del mod">
          <pc:chgData name="Alastair Herd" userId="5b32a22d-7511-4516-bb56-86382496afe2" providerId="ADAL" clId="{4F396539-BF04-460C-A86D-7BD75D1A7413}" dt="2023-01-23T15:39:34.536" v="73" actId="2696"/>
          <pc:sldLayoutMkLst>
            <pc:docMk/>
            <pc:sldMasterMk cId="1292199227" sldId="2147483660"/>
            <pc:sldLayoutMk cId="2954878487" sldId="2147483678"/>
          </pc:sldLayoutMkLst>
          <pc:spChg chg="del mod">
            <ac:chgData name="Alastair Herd" userId="5b32a22d-7511-4516-bb56-86382496afe2" providerId="ADAL" clId="{4F396539-BF04-460C-A86D-7BD75D1A7413}" dt="2023-01-23T15:37:19.819" v="49" actId="478"/>
            <ac:spMkLst>
              <pc:docMk/>
              <pc:sldMasterMk cId="1292199227" sldId="2147483660"/>
              <pc:sldLayoutMk cId="2954878487" sldId="2147483678"/>
              <ac:spMk id="2" creationId="{89D8BFC6-702C-CA2A-840F-D873B76ADCC5}"/>
            </ac:spMkLst>
          </pc:spChg>
          <pc:spChg chg="add mod">
            <ac:chgData name="Alastair Herd" userId="5b32a22d-7511-4516-bb56-86382496afe2" providerId="ADAL" clId="{4F396539-BF04-460C-A86D-7BD75D1A7413}" dt="2023-01-23T15:37:22.804" v="50"/>
            <ac:spMkLst>
              <pc:docMk/>
              <pc:sldMasterMk cId="1292199227" sldId="2147483660"/>
              <pc:sldLayoutMk cId="2954878487" sldId="2147483678"/>
              <ac:spMk id="3" creationId="{C5BEE19C-FF70-EC77-1216-2D9EE7FF25ED}"/>
            </ac:spMkLst>
          </pc:spChg>
          <pc:spChg chg="add mod">
            <ac:chgData name="Alastair Herd" userId="5b32a22d-7511-4516-bb56-86382496afe2" providerId="ADAL" clId="{4F396539-BF04-460C-A86D-7BD75D1A7413}" dt="2023-01-23T15:37:22.804" v="50"/>
            <ac:spMkLst>
              <pc:docMk/>
              <pc:sldMasterMk cId="1292199227" sldId="2147483660"/>
              <pc:sldLayoutMk cId="2954878487" sldId="2147483678"/>
              <ac:spMk id="4" creationId="{898B9DE5-2510-3E65-1391-B3E91C8AC5C4}"/>
            </ac:spMkLst>
          </pc:spChg>
          <pc:picChg chg="add mod">
            <ac:chgData name="Alastair Herd" userId="5b32a22d-7511-4516-bb56-86382496afe2" providerId="ADAL" clId="{4F396539-BF04-460C-A86D-7BD75D1A7413}" dt="2023-01-23T15:38:22.452" v="70" actId="688"/>
            <ac:picMkLst>
              <pc:docMk/>
              <pc:sldMasterMk cId="1292199227" sldId="2147483660"/>
              <pc:sldLayoutMk cId="2954878487" sldId="2147483678"/>
              <ac:picMk id="5" creationId="{A537177F-2247-9CB0-C641-27CF1D71E602}"/>
            </ac:picMkLst>
          </pc:picChg>
          <pc:picChg chg="add mod">
            <ac:chgData name="Alastair Herd" userId="5b32a22d-7511-4516-bb56-86382496afe2" providerId="ADAL" clId="{4F396539-BF04-460C-A86D-7BD75D1A7413}" dt="2023-01-23T15:37:29.511" v="51"/>
            <ac:picMkLst>
              <pc:docMk/>
              <pc:sldMasterMk cId="1292199227" sldId="2147483660"/>
              <pc:sldLayoutMk cId="2954878487" sldId="2147483678"/>
              <ac:picMk id="6" creationId="{C346AED2-A479-7ED0-ABF8-D20353E0EBA1}"/>
            </ac:picMkLst>
          </pc:picChg>
          <pc:picChg chg="add del mod">
            <ac:chgData name="Alastair Herd" userId="5b32a22d-7511-4516-bb56-86382496afe2" providerId="ADAL" clId="{4F396539-BF04-460C-A86D-7BD75D1A7413}" dt="2023-01-23T15:38:07.343" v="67"/>
            <ac:picMkLst>
              <pc:docMk/>
              <pc:sldMasterMk cId="1292199227" sldId="2147483660"/>
              <pc:sldLayoutMk cId="2954878487" sldId="2147483678"/>
              <ac:picMk id="7" creationId="{E04F2379-8F18-8EC4-4060-FCE3FA7DAAE8}"/>
            </ac:picMkLst>
          </pc:picChg>
          <pc:picChg chg="add mod">
            <ac:chgData name="Alastair Herd" userId="5b32a22d-7511-4516-bb56-86382496afe2" providerId="ADAL" clId="{4F396539-BF04-460C-A86D-7BD75D1A7413}" dt="2023-01-23T15:38:09.471" v="68"/>
            <ac:picMkLst>
              <pc:docMk/>
              <pc:sldMasterMk cId="1292199227" sldId="2147483660"/>
              <pc:sldLayoutMk cId="2954878487" sldId="2147483678"/>
              <ac:picMk id="8" creationId="{32AE3585-C889-1E9C-0E67-52C74612B174}"/>
            </ac:picMkLst>
          </pc:picChg>
        </pc:sldLayoutChg>
      </pc:sldMasterChg>
      <pc:sldMasterChg chg="new del mod addSldLayout delSldLayout">
        <pc:chgData name="Alastair Herd" userId="5b32a22d-7511-4516-bb56-86382496afe2" providerId="ADAL" clId="{4F396539-BF04-460C-A86D-7BD75D1A7413}" dt="2023-01-23T15:37:10.033" v="46" actId="6938"/>
        <pc:sldMasterMkLst>
          <pc:docMk/>
          <pc:sldMasterMk cId="3537089886" sldId="2147483678"/>
        </pc:sldMasterMkLst>
        <pc:sldLayoutChg chg="new del replId">
          <pc:chgData name="Alastair Herd" userId="5b32a22d-7511-4516-bb56-86382496afe2" providerId="ADAL" clId="{4F396539-BF04-460C-A86D-7BD75D1A7413}" dt="2023-01-23T15:37:10.033" v="46" actId="6938"/>
          <pc:sldLayoutMkLst>
            <pc:docMk/>
            <pc:sldMasterMk cId="3537089886" sldId="2147483678"/>
            <pc:sldLayoutMk cId="4053792130" sldId="2147483679"/>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190875767" sldId="2147483680"/>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2927991739" sldId="2147483681"/>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019095435" sldId="2147483682"/>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4195561734" sldId="2147483683"/>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166658916" sldId="2147483684"/>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998161215" sldId="2147483685"/>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757179092" sldId="2147483686"/>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850260157" sldId="2147483687"/>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3392806944" sldId="2147483688"/>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571244003" sldId="2147483689"/>
          </pc:sldLayoutMkLst>
        </pc:sldLayoutChg>
      </pc:sldMasterChg>
    </pc:docChg>
  </pc:docChgLst>
  <pc:docChgLst>
    <pc:chgData name="Alastair Herd" userId="87b2be461f74d91b" providerId="LiveId" clId="{D934003B-E18A-4051-9763-A04095D33620}"/>
    <pc:docChg chg="custSel modSld modMainMaster">
      <pc:chgData name="Alastair Herd" userId="87b2be461f74d91b" providerId="LiveId" clId="{D934003B-E18A-4051-9763-A04095D33620}" dt="2023-01-19T19:15:41.507" v="118" actId="14100"/>
      <pc:docMkLst>
        <pc:docMk/>
      </pc:docMkLst>
      <pc:sldMasterChg chg="addSldLayout modSldLayout sldLayoutOrd">
        <pc:chgData name="Alastair Herd" userId="87b2be461f74d91b" providerId="LiveId" clId="{D934003B-E18A-4051-9763-A04095D33620}" dt="2023-01-19T19:15:41.507" v="118" actId="14100"/>
        <pc:sldMasterMkLst>
          <pc:docMk/>
          <pc:sldMasterMk cId="1292199227" sldId="2147483660"/>
        </pc:sldMasterMkLst>
        <pc:sldLayoutChg chg="modSp mod">
          <pc:chgData name="Alastair Herd" userId="87b2be461f74d91b" providerId="LiveId" clId="{D934003B-E18A-4051-9763-A04095D33620}" dt="2023-01-19T19:15:41.507" v="118" actId="14100"/>
          <pc:sldLayoutMkLst>
            <pc:docMk/>
            <pc:sldMasterMk cId="1292199227" sldId="2147483660"/>
            <pc:sldLayoutMk cId="705697815" sldId="2147483661"/>
          </pc:sldLayoutMkLst>
          <pc:spChg chg="mod">
            <ac:chgData name="Alastair Herd" userId="87b2be461f74d91b" providerId="LiveId" clId="{D934003B-E18A-4051-9763-A04095D33620}" dt="2023-01-19T18:26:13.759" v="74" actId="20577"/>
            <ac:spMkLst>
              <pc:docMk/>
              <pc:sldMasterMk cId="1292199227" sldId="2147483660"/>
              <pc:sldLayoutMk cId="705697815" sldId="2147483661"/>
              <ac:spMk id="12" creationId="{D6D033CF-A0AF-CB08-20C2-D6C335E4F15D}"/>
            </ac:spMkLst>
          </pc:spChg>
          <pc:spChg chg="mod">
            <ac:chgData name="Alastair Herd" userId="87b2be461f74d91b" providerId="LiveId" clId="{D934003B-E18A-4051-9763-A04095D33620}" dt="2023-01-19T19:15:41.507" v="118" actId="14100"/>
            <ac:spMkLst>
              <pc:docMk/>
              <pc:sldMasterMk cId="1292199227" sldId="2147483660"/>
              <pc:sldLayoutMk cId="705697815" sldId="2147483661"/>
              <ac:spMk id="14" creationId="{9652EA17-EA29-259A-35C8-E79D8BFCE6E9}"/>
            </ac:spMkLst>
          </pc:spChg>
        </pc:sldLayoutChg>
        <pc:sldLayoutChg chg="delSp modSp mod">
          <pc:chgData name="Alastair Herd" userId="87b2be461f74d91b" providerId="LiveId" clId="{D934003B-E18A-4051-9763-A04095D33620}" dt="2023-01-19T18:25:45.578" v="17" actId="1035"/>
          <pc:sldLayoutMkLst>
            <pc:docMk/>
            <pc:sldMasterMk cId="1292199227" sldId="2147483660"/>
            <pc:sldLayoutMk cId="2764546323" sldId="2147483673"/>
          </pc:sldLayoutMkLst>
          <pc:spChg chg="mod">
            <ac:chgData name="Alastair Herd" userId="87b2be461f74d91b" providerId="LiveId" clId="{D934003B-E18A-4051-9763-A04095D33620}" dt="2023-01-19T18:25:45.578" v="17" actId="1035"/>
            <ac:spMkLst>
              <pc:docMk/>
              <pc:sldMasterMk cId="1292199227" sldId="2147483660"/>
              <pc:sldLayoutMk cId="2764546323" sldId="2147483673"/>
              <ac:spMk id="12" creationId="{D6D033CF-A0AF-CB08-20C2-D6C335E4F15D}"/>
            </ac:spMkLst>
          </pc:spChg>
          <pc:spChg chg="del">
            <ac:chgData name="Alastair Herd" userId="87b2be461f74d91b" providerId="LiveId" clId="{D934003B-E18A-4051-9763-A04095D33620}" dt="2023-01-19T18:13:17.340" v="1" actId="478"/>
            <ac:spMkLst>
              <pc:docMk/>
              <pc:sldMasterMk cId="1292199227" sldId="2147483660"/>
              <pc:sldLayoutMk cId="2764546323" sldId="2147483673"/>
              <ac:spMk id="14" creationId="{9652EA17-EA29-259A-35C8-E79D8BFCE6E9}"/>
            </ac:spMkLst>
          </pc:spChg>
        </pc:sldLayoutChg>
        <pc:sldLayoutChg chg="addSp delSp modSp add mod ord modTransition">
          <pc:chgData name="Alastair Herd" userId="87b2be461f74d91b" providerId="LiveId" clId="{D934003B-E18A-4051-9763-A04095D33620}" dt="2023-01-19T19:01:42.194" v="117" actId="14100"/>
          <pc:sldLayoutMkLst>
            <pc:docMk/>
            <pc:sldMasterMk cId="1292199227" sldId="2147483660"/>
            <pc:sldLayoutMk cId="2087462430" sldId="2147483674"/>
          </pc:sldLayoutMkLst>
          <pc:spChg chg="add del">
            <ac:chgData name="Alastair Herd" userId="87b2be461f74d91b" providerId="LiveId" clId="{D934003B-E18A-4051-9763-A04095D33620}" dt="2023-01-19T18:32:01.346" v="77" actId="11529"/>
            <ac:spMkLst>
              <pc:docMk/>
              <pc:sldMasterMk cId="1292199227" sldId="2147483660"/>
              <pc:sldLayoutMk cId="2087462430" sldId="2147483674"/>
              <ac:spMk id="2" creationId="{18C6B2FC-8E42-E774-0B87-4BAAF6EC7A57}"/>
            </ac:spMkLst>
          </pc:spChg>
          <pc:spChg chg="add mod">
            <ac:chgData name="Alastair Herd" userId="87b2be461f74d91b" providerId="LiveId" clId="{D934003B-E18A-4051-9763-A04095D33620}" dt="2023-01-19T19:01:42.194" v="117" actId="14100"/>
            <ac:spMkLst>
              <pc:docMk/>
              <pc:sldMasterMk cId="1292199227" sldId="2147483660"/>
              <pc:sldLayoutMk cId="2087462430" sldId="2147483674"/>
              <ac:spMk id="3" creationId="{C6B49690-E6A4-A334-3DAC-E713ABB50729}"/>
            </ac:spMkLst>
          </pc:spChg>
          <pc:spChg chg="mod">
            <ac:chgData name="Alastair Herd" userId="87b2be461f74d91b" providerId="LiveId" clId="{D934003B-E18A-4051-9763-A04095D33620}" dt="2023-01-19T19:00:23.963" v="93" actId="242"/>
            <ac:spMkLst>
              <pc:docMk/>
              <pc:sldMasterMk cId="1292199227" sldId="2147483660"/>
              <pc:sldLayoutMk cId="2087462430" sldId="2147483674"/>
              <ac:spMk id="14" creationId="{9652EA17-EA29-259A-35C8-E79D8BFCE6E9}"/>
            </ac:spMkLst>
          </pc:spChg>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85603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r>
              <a:rPr lang="en-GB" dirty="0"/>
              <a:t>Object</a:t>
            </a:r>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002640" y="5770719"/>
            <a:ext cx="3657297" cy="1586885"/>
          </a:xfrm>
          <a:prstGeom prst="rect">
            <a:avLst/>
          </a:prstGeom>
        </p:spPr>
        <p:txBody>
          <a:bodyPr anchor="b">
            <a:normAutofit/>
          </a:bodyPr>
          <a:lstStyle>
            <a:lvl1pPr marL="0" indent="0" algn="r">
              <a:spcBef>
                <a:spcPts val="400"/>
              </a:spcBef>
              <a:buNone/>
              <a:defRPr sz="1200">
                <a:latin typeface="Arial" panose="020B0604020202020204" pitchFamily="34" charset="0"/>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70569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4"/>
            <a:ext cx="8694539" cy="1461188"/>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94357" y="1853171"/>
            <a:ext cx="4264576" cy="908210"/>
          </a:xfrm>
          <a:prstGeom prst="rect">
            <a:avLst/>
          </a:prstGeo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94357" y="2761381"/>
            <a:ext cx="4264576" cy="406157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3317" y="1853171"/>
            <a:ext cx="4285579" cy="908210"/>
          </a:xfrm>
          <a:prstGeom prst="rect">
            <a:avLst/>
          </a:prstGeo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103317" y="2761381"/>
            <a:ext cx="4285579" cy="406157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26/01/2023</a:t>
            </a:fld>
            <a:endParaRPr lang="en-GB"/>
          </a:p>
        </p:txBody>
      </p:sp>
      <p:sp>
        <p:nvSpPr>
          <p:cNvPr id="8" name="Footer Placeholder 7"/>
          <p:cNvSpPr>
            <a:spLocks noGrp="1"/>
          </p:cNvSpPr>
          <p:nvPr>
            <p:ph type="ftr" sz="quarter" idx="11"/>
          </p:nvPr>
        </p:nvSpPr>
        <p:spPr>
          <a:xfrm>
            <a:off x="3339207" y="7006700"/>
            <a:ext cx="3402211" cy="402483"/>
          </a:xfrm>
          <a:prstGeom prst="rect">
            <a:avLst/>
          </a:prstGeom>
        </p:spPr>
        <p:txBody>
          <a:bodyPr/>
          <a:lstStyle/>
          <a:p>
            <a:endParaRPr lang="en-GB"/>
          </a:p>
        </p:txBody>
      </p:sp>
      <p:sp>
        <p:nvSpPr>
          <p:cNvPr id="9" name="Slide Number Placeholder 8"/>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94032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26/01/2023</a:t>
            </a:fld>
            <a:endParaRPr lang="en-GB"/>
          </a:p>
        </p:txBody>
      </p:sp>
      <p:sp>
        <p:nvSpPr>
          <p:cNvPr id="4" name="Footer Placeholder 3"/>
          <p:cNvSpPr>
            <a:spLocks noGrp="1"/>
          </p:cNvSpPr>
          <p:nvPr>
            <p:ph type="ftr" sz="quarter" idx="11"/>
          </p:nvPr>
        </p:nvSpPr>
        <p:spPr>
          <a:xfrm>
            <a:off x="3339207" y="7006700"/>
            <a:ext cx="3402211" cy="402483"/>
          </a:xfrm>
          <a:prstGeom prst="rect">
            <a:avLst/>
          </a:prstGeom>
        </p:spPr>
        <p:txBody>
          <a:bodyPr/>
          <a:lstStyle/>
          <a:p>
            <a:endParaRPr lang="en-GB"/>
          </a:p>
        </p:txBody>
      </p:sp>
      <p:sp>
        <p:nvSpPr>
          <p:cNvPr id="5" name="Slide Number Placeholder 4"/>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792480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26/01/2023</a:t>
            </a:fld>
            <a:endParaRPr lang="en-GB"/>
          </a:p>
        </p:txBody>
      </p:sp>
      <p:sp>
        <p:nvSpPr>
          <p:cNvPr id="3" name="Footer Placeholder 2"/>
          <p:cNvSpPr>
            <a:spLocks noGrp="1"/>
          </p:cNvSpPr>
          <p:nvPr>
            <p:ph type="ftr" sz="quarter" idx="11"/>
          </p:nvPr>
        </p:nvSpPr>
        <p:spPr>
          <a:xfrm>
            <a:off x="3339207" y="7006700"/>
            <a:ext cx="3402211" cy="402483"/>
          </a:xfrm>
          <a:prstGeom prst="rect">
            <a:avLst/>
          </a:prstGeom>
        </p:spPr>
        <p:txBody>
          <a:bodyPr/>
          <a:lstStyle/>
          <a:p>
            <a:endParaRPr lang="en-GB"/>
          </a:p>
        </p:txBody>
      </p:sp>
      <p:sp>
        <p:nvSpPr>
          <p:cNvPr id="4" name="Slide Number Placeholder 3"/>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248473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a:prstGeom prst="rect">
            <a:avLst/>
          </a:prstGeo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285579" y="1088455"/>
            <a:ext cx="5103316" cy="5372269"/>
          </a:xfrm>
          <a:prstGeom prst="rect">
            <a:avLst/>
          </a:prstGeo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356" y="2267902"/>
            <a:ext cx="3251264" cy="4201570"/>
          </a:xfrm>
          <a:prstGeom prst="rect">
            <a:avLst/>
          </a:prstGeo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26/01/2023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26724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a:prstGeom prst="rect">
            <a:avLst/>
          </a:prstGeo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5579" y="1088455"/>
            <a:ext cx="5103316" cy="5372269"/>
          </a:xfrm>
          <a:prstGeom prst="rect">
            <a:avLst/>
          </a:prstGeo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356" y="2267902"/>
            <a:ext cx="3251264" cy="4201570"/>
          </a:xfrm>
          <a:prstGeom prst="rect">
            <a:avLst/>
          </a:prstGeo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26/01/2023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86507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93043" y="2012414"/>
            <a:ext cx="8694539" cy="47965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26/01/2023</a:t>
            </a:fld>
            <a:endParaRPr lang="en-GB"/>
          </a:p>
        </p:txBody>
      </p:sp>
      <p:sp>
        <p:nvSpPr>
          <p:cNvPr id="5" name="Footer Placeholder 4"/>
          <p:cNvSpPr>
            <a:spLocks noGrp="1"/>
          </p:cNvSpPr>
          <p:nvPr>
            <p:ph type="ftr" sz="quarter" idx="11"/>
          </p:nvPr>
        </p:nvSpPr>
        <p:spPr>
          <a:xfrm>
            <a:off x="3339207" y="7006700"/>
            <a:ext cx="3402211" cy="402483"/>
          </a:xfrm>
          <a:prstGeom prst="rect">
            <a:avLst/>
          </a:prstGeom>
        </p:spPr>
        <p:txBody>
          <a:bodyPr/>
          <a:lstStyle/>
          <a:p>
            <a:endParaRPr lang="en-GB"/>
          </a:p>
        </p:txBody>
      </p:sp>
      <p:sp>
        <p:nvSpPr>
          <p:cNvPr id="6" name="Slide Number Placeholder 5"/>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2796875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402483"/>
            <a:ext cx="2173635" cy="6406475"/>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4" y="402483"/>
            <a:ext cx="6394896" cy="64064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26/01/2023</a:t>
            </a:fld>
            <a:endParaRPr lang="en-GB"/>
          </a:p>
        </p:txBody>
      </p:sp>
      <p:sp>
        <p:nvSpPr>
          <p:cNvPr id="5" name="Footer Placeholder 4"/>
          <p:cNvSpPr>
            <a:spLocks noGrp="1"/>
          </p:cNvSpPr>
          <p:nvPr>
            <p:ph type="ftr" sz="quarter" idx="11"/>
          </p:nvPr>
        </p:nvSpPr>
        <p:spPr>
          <a:xfrm>
            <a:off x="3339207" y="7006700"/>
            <a:ext cx="3402211" cy="402483"/>
          </a:xfrm>
          <a:prstGeom prst="rect">
            <a:avLst/>
          </a:prstGeom>
        </p:spPr>
        <p:txBody>
          <a:bodyPr/>
          <a:lstStyle/>
          <a:p>
            <a:endParaRPr lang="en-GB"/>
          </a:p>
        </p:txBody>
      </p:sp>
      <p:sp>
        <p:nvSpPr>
          <p:cNvPr id="6" name="Slide Number Placeholder 5"/>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6765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692550" y="324000"/>
            <a:ext cx="8694539"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201480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endParaRPr lang="en-GB" dirty="0"/>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758152" y="4519988"/>
            <a:ext cx="2628937" cy="1175961"/>
          </a:xfrm>
          <a:prstGeom prst="rect">
            <a:avLst/>
          </a:prstGeom>
        </p:spPr>
        <p:txBody>
          <a:bodyPr>
            <a:normAutofit/>
          </a:bodyPr>
          <a:lstStyle>
            <a:lvl1pPr marL="0" indent="0" algn="r">
              <a:buNone/>
              <a:defRPr sz="2800">
                <a:latin typeface="Arial" panose="020B0604020202020204" pitchFamily="34" charset="0"/>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97666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692550" y="324000"/>
            <a:ext cx="8694539"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1620402"/>
            <a:ext cx="9153525" cy="4627563"/>
          </a:xfrm>
          <a:prstGeom prst="rect">
            <a:avLst/>
          </a:prstGeom>
        </p:spPr>
        <p:txBody>
          <a:bodyPr>
            <a:normAutofit/>
          </a:bodyPr>
          <a:lstStyle>
            <a:lvl1pPr marL="0" indent="0">
              <a:lnSpc>
                <a:spcPct val="114000"/>
              </a:lnSpc>
              <a:spcBef>
                <a:spcPts val="0"/>
              </a:spcBef>
              <a:buNone/>
              <a:defRPr sz="100">
                <a:latin typeface="Arial Black" panose="020B0A04020102020204" pitchFamily="34" charset="0"/>
              </a:defRPr>
            </a:lvl1pPr>
          </a:lstStyle>
          <a:p>
            <a:pPr lvl="0"/>
            <a:endParaRPr lang="en-GB" dirty="0"/>
          </a:p>
        </p:txBody>
      </p:sp>
    </p:spTree>
    <p:extLst>
      <p:ext uri="{BB962C8B-B14F-4D97-AF65-F5344CB8AC3E}">
        <p14:creationId xmlns:p14="http://schemas.microsoft.com/office/powerpoint/2010/main" val="276454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85603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r>
              <a:rPr lang="en-GB" dirty="0"/>
              <a:t>Object</a:t>
            </a:r>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019200" y="5901179"/>
            <a:ext cx="3639600" cy="1457221"/>
          </a:xfrm>
          <a:prstGeom prst="rect">
            <a:avLst/>
          </a:prstGeom>
        </p:spPr>
        <p:txBody>
          <a:bodyPr anchor="b">
            <a:normAutofit/>
          </a:bodyPr>
          <a:lstStyle>
            <a:lvl1pPr marL="0" indent="0" algn="r">
              <a:spcBef>
                <a:spcPts val="400"/>
              </a:spcBef>
              <a:buNone/>
              <a:defRPr sz="1100">
                <a:latin typeface="Arial" panose="020B0604020202020204" pitchFamily="34" charset="0"/>
                <a:cs typeface="Arial" panose="020B0604020202020204" pitchFamily="34" charset="0"/>
              </a:defRPr>
            </a:lvl1pPr>
          </a:lstStyle>
          <a:p>
            <a:pPr lvl="0"/>
            <a:endParaRPr lang="en-GB" dirty="0"/>
          </a:p>
        </p:txBody>
      </p:sp>
      <p:sp>
        <p:nvSpPr>
          <p:cNvPr id="3" name="Text Placeholder 2">
            <a:extLst>
              <a:ext uri="{FF2B5EF4-FFF2-40B4-BE49-F238E27FC236}">
                <a16:creationId xmlns:a16="http://schemas.microsoft.com/office/drawing/2014/main" id="{C6B49690-E6A4-A334-3DAC-E713ABB50729}"/>
              </a:ext>
            </a:extLst>
          </p:cNvPr>
          <p:cNvSpPr>
            <a:spLocks noGrp="1"/>
          </p:cNvSpPr>
          <p:nvPr>
            <p:ph type="body" sz="quarter" idx="12"/>
          </p:nvPr>
        </p:nvSpPr>
        <p:spPr>
          <a:xfrm>
            <a:off x="622300" y="5900398"/>
            <a:ext cx="2187575" cy="1458000"/>
          </a:xfrm>
          <a:prstGeom prst="rect">
            <a:avLst/>
          </a:prstGeom>
        </p:spPr>
        <p:txBody>
          <a:bodyPr anchor="b"/>
          <a:lstStyle>
            <a:lvl1pPr marL="0" indent="0" algn="l">
              <a:buNone/>
              <a:defRPr lang="en-US" sz="1400" kern="1200" dirty="0" smtClean="0">
                <a:solidFill>
                  <a:schemeClr val="tx1"/>
                </a:solidFill>
                <a:latin typeface="Arial" panose="020B0604020202020204" pitchFamily="34" charset="0"/>
                <a:ea typeface="+mn-ea"/>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208746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699014"/>
            <a:ext cx="9153525" cy="4627563"/>
          </a:xfrm>
          <a:prstGeom prst="rect">
            <a:avLst/>
          </a:prstGeom>
        </p:spPr>
        <p:txBody>
          <a:bodyPr anchor="ctr">
            <a:normAutofit/>
          </a:bodyPr>
          <a:lstStyle>
            <a:lvl1pPr marL="0" indent="0" algn="ctr">
              <a:lnSpc>
                <a:spcPct val="114000"/>
              </a:lnSpc>
              <a:buNone/>
              <a:defRPr sz="2800">
                <a:latin typeface="Arial Black" panose="020B0A04020102020204" pitchFamily="34" charset="0"/>
              </a:defRPr>
            </a:lvl1pPr>
          </a:lstStyle>
          <a:p>
            <a:pPr lvl="0"/>
            <a:r>
              <a:rPr lang="en-GB" dirty="0"/>
              <a:t>Object</a:t>
            </a:r>
          </a:p>
        </p:txBody>
      </p:sp>
    </p:spTree>
    <p:extLst>
      <p:ext uri="{BB962C8B-B14F-4D97-AF65-F5344CB8AC3E}">
        <p14:creationId xmlns:p14="http://schemas.microsoft.com/office/powerpoint/2010/main" val="133380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1879010"/>
            <a:ext cx="9153525" cy="4627563"/>
          </a:xfrm>
          <a:prstGeom prst="rect">
            <a:avLst/>
          </a:prstGeom>
        </p:spPr>
        <p:txBody>
          <a:bodyPr>
            <a:normAutofit/>
          </a:bodyPr>
          <a:lstStyle>
            <a:lvl1pPr marL="0" indent="0" algn="ctr">
              <a:lnSpc>
                <a:spcPct val="114000"/>
              </a:lnSpc>
              <a:spcBef>
                <a:spcPts val="0"/>
              </a:spcBef>
              <a:spcAft>
                <a:spcPts val="600"/>
              </a:spcAft>
              <a:buNone/>
              <a:defRPr sz="100">
                <a:latin typeface="Arial Black" panose="020B0A04020102020204" pitchFamily="34" charset="0"/>
              </a:defRPr>
            </a:lvl1pPr>
          </a:lstStyle>
          <a:p>
            <a:pPr lvl="0"/>
            <a:endParaRPr lang="en-GB" dirty="0"/>
          </a:p>
        </p:txBody>
      </p:sp>
      <p:sp>
        <p:nvSpPr>
          <p:cNvPr id="2" name="Title 1">
            <a:extLst>
              <a:ext uri="{FF2B5EF4-FFF2-40B4-BE49-F238E27FC236}">
                <a16:creationId xmlns:a16="http://schemas.microsoft.com/office/drawing/2014/main" id="{AFF60CF1-AC12-B4B1-B8F2-36040BE65FD4}"/>
              </a:ext>
            </a:extLst>
          </p:cNvPr>
          <p:cNvSpPr>
            <a:spLocks noGrp="1"/>
          </p:cNvSpPr>
          <p:nvPr>
            <p:ph type="title" hasCustomPrompt="1"/>
          </p:nvPr>
        </p:nvSpPr>
        <p:spPr>
          <a:xfrm>
            <a:off x="692550" y="185455"/>
            <a:ext cx="8694539" cy="1072800"/>
          </a:xfrm>
          <a:prstGeom prst="rect">
            <a:avLst/>
          </a:prstGeom>
        </p:spPr>
        <p:txBody>
          <a:bodyPr anchor="ctr">
            <a:noAutofit/>
          </a:bodyPr>
          <a:lstStyle>
            <a:lvl1pPr algn="ctr">
              <a:defRPr sz="4000" i="1" kern="1200" dirty="0">
                <a:solidFill>
                  <a:srgbClr val="A12626"/>
                </a:solidFill>
                <a:latin typeface="Liberation Serif" panose="02020603050405020304" pitchFamily="18" charset="0"/>
                <a:ea typeface="+mj-ea"/>
                <a:cs typeface="+mj-cs"/>
              </a:defRPr>
            </a:lvl1pPr>
          </a:lstStyle>
          <a:p>
            <a:r>
              <a:rPr lang="en-US" sz="4000"/>
              <a:t>Catechism</a:t>
            </a:r>
            <a:endParaRPr sz="4000" dirty="0"/>
          </a:p>
        </p:txBody>
      </p:sp>
    </p:spTree>
    <p:extLst>
      <p:ext uri="{BB962C8B-B14F-4D97-AF65-F5344CB8AC3E}">
        <p14:creationId xmlns:p14="http://schemas.microsoft.com/office/powerpoint/2010/main" val="26181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EDA4C335-ED75-4375-8D33-8DAE1AB5D817}"/>
              </a:ext>
            </a:extLst>
          </p:cNvPr>
          <p:cNvSpPr txBox="1"/>
          <p:nvPr userDrawn="1"/>
        </p:nvSpPr>
        <p:spPr>
          <a:xfrm>
            <a:off x="504000" y="301320"/>
            <a:ext cx="9071640" cy="85068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1" u="none" strike="noStrike" kern="1200" cap="none" spc="-1" normalizeH="0" baseline="0" noProof="0" dirty="0">
                <a:ln>
                  <a:noFill/>
                </a:ln>
                <a:solidFill>
                  <a:srgbClr val="A12626"/>
                </a:solidFill>
                <a:effectLst/>
                <a:uLnTx/>
                <a:uFillTx/>
                <a:latin typeface="Times New Roman"/>
                <a:ea typeface="DejaVu Sans"/>
                <a:cs typeface="DejaVu Sans"/>
              </a:rPr>
              <a:t>Welcome</a:t>
            </a:r>
            <a:endParaRPr kumimoji="0" lang="en-GB" sz="4400" b="1" i="0" u="none" strike="noStrike" kern="1200" cap="none" spc="-1" normalizeH="0" baseline="0" noProof="0" dirty="0">
              <a:ln>
                <a:noFill/>
              </a:ln>
              <a:solidFill>
                <a:srgbClr val="A12626"/>
              </a:solidFill>
              <a:effectLst/>
              <a:uLnTx/>
              <a:uFillTx/>
              <a:latin typeface="Goudy Old Style"/>
              <a:ea typeface="DejaVu Sans"/>
              <a:cs typeface="DejaVu Sans"/>
            </a:endParaRPr>
          </a:p>
        </p:txBody>
      </p:sp>
      <p:pic>
        <p:nvPicPr>
          <p:cNvPr id="8" name="Picture 7">
            <a:extLst>
              <a:ext uri="{FF2B5EF4-FFF2-40B4-BE49-F238E27FC236}">
                <a16:creationId xmlns:a16="http://schemas.microsoft.com/office/drawing/2014/main" id="{642B21AF-A33F-4611-E8AD-B06E0AC63E99}"/>
              </a:ext>
            </a:extLst>
          </p:cNvPr>
          <p:cNvPicPr/>
          <p:nvPr userDrawn="1"/>
        </p:nvPicPr>
        <p:blipFill>
          <a:blip r:embed="rId2"/>
          <a:stretch/>
        </p:blipFill>
        <p:spPr>
          <a:xfrm>
            <a:off x="985" y="1279798"/>
            <a:ext cx="10079640" cy="5488920"/>
          </a:xfrm>
          <a:prstGeom prst="rect">
            <a:avLst/>
          </a:prstGeom>
          <a:ln>
            <a:noFill/>
          </a:ln>
        </p:spPr>
      </p:pic>
      <p:sp>
        <p:nvSpPr>
          <p:cNvPr id="9" name="TextShape 2">
            <a:extLst>
              <a:ext uri="{FF2B5EF4-FFF2-40B4-BE49-F238E27FC236}">
                <a16:creationId xmlns:a16="http://schemas.microsoft.com/office/drawing/2014/main" id="{66A5FB13-1D2E-5EE1-04AA-33BA10CF4934}"/>
              </a:ext>
            </a:extLst>
          </p:cNvPr>
          <p:cNvSpPr txBox="1"/>
          <p:nvPr userDrawn="1"/>
        </p:nvSpPr>
        <p:spPr>
          <a:xfrm>
            <a:off x="323608" y="1152000"/>
            <a:ext cx="9071640" cy="648000"/>
          </a:xfrm>
          <a:prstGeom prst="rect">
            <a:avLst/>
          </a:prstGeom>
          <a:solidFill>
            <a:srgbClr val="FFFFFF"/>
          </a:solidFill>
          <a:ln>
            <a:noFill/>
          </a:ln>
        </p:spPr>
        <p:txBody>
          <a:bodyPr lIns="0" tIns="0" rIns="0" bIns="0">
            <a:normAutofit fontScale="71000" lnSpcReduction="20000"/>
          </a:bodyPr>
          <a:lstStyle/>
          <a:p>
            <a:pPr marL="360000" marR="0" lvl="0" indent="0" algn="ctr" defTabSz="914400" rtl="0" eaLnBrk="1" fontAlgn="auto" latinLnBrk="0" hangingPunct="1">
              <a:lnSpc>
                <a:spcPct val="200000"/>
              </a:lnSpc>
              <a:spcBef>
                <a:spcPts val="0"/>
              </a:spcBef>
              <a:spcAft>
                <a:spcPts val="0"/>
              </a:spcAft>
              <a:buClrTx/>
              <a:buSzTx/>
              <a:buFontTx/>
              <a:buNone/>
              <a:tabLst/>
              <a:defRPr/>
            </a:pPr>
            <a:r>
              <a:rPr kumimoji="0" lang="en-GB" sz="3400" b="0" i="0" u="none" strike="noStrike" kern="1200" cap="none" spc="-1" normalizeH="0" baseline="0" noProof="0" dirty="0">
                <a:ln>
                  <a:noFill/>
                </a:ln>
                <a:solidFill>
                  <a:prstClr val="black"/>
                </a:solidFill>
                <a:effectLst/>
                <a:uLnTx/>
                <a:uFillTx/>
                <a:latin typeface="Bebas Neue"/>
                <a:ea typeface="DejaVu Sans"/>
                <a:cs typeface="DejaVu Sans"/>
              </a:rPr>
              <a:t>TO</a:t>
            </a:r>
            <a:endParaRPr kumimoji="0" lang="en-GB" sz="3400" b="0" i="0" u="none" strike="noStrike" kern="1200" cap="none" spc="-1" normalizeH="0" baseline="0" noProof="0" dirty="0">
              <a:ln>
                <a:noFill/>
              </a:ln>
              <a:solidFill>
                <a:prstClr val="black"/>
              </a:solidFill>
              <a:effectLst/>
              <a:uLnTx/>
              <a:uFillTx/>
              <a:latin typeface="Arial Black"/>
              <a:ea typeface="DejaVu Sans"/>
              <a:cs typeface="DejaVu Sans"/>
            </a:endParaRPr>
          </a:p>
        </p:txBody>
      </p:sp>
    </p:spTree>
    <p:extLst>
      <p:ext uri="{BB962C8B-B14F-4D97-AF65-F5344CB8AC3E}">
        <p14:creationId xmlns:p14="http://schemas.microsoft.com/office/powerpoint/2010/main" val="413049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oodby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F0BF24-BCEA-E781-A1EA-B548E3E1FD0A}"/>
              </a:ext>
            </a:extLst>
          </p:cNvPr>
          <p:cNvPicPr/>
          <p:nvPr userDrawn="1"/>
        </p:nvPicPr>
        <p:blipFill>
          <a:blip r:embed="rId2"/>
          <a:stretch/>
        </p:blipFill>
        <p:spPr>
          <a:xfrm>
            <a:off x="985" y="1279798"/>
            <a:ext cx="10079640" cy="5488920"/>
          </a:xfrm>
          <a:prstGeom prst="rect">
            <a:avLst/>
          </a:prstGeom>
          <a:ln>
            <a:noFill/>
          </a:ln>
        </p:spPr>
      </p:pic>
      <p:sp>
        <p:nvSpPr>
          <p:cNvPr id="8" name="TextShape 1">
            <a:extLst>
              <a:ext uri="{FF2B5EF4-FFF2-40B4-BE49-F238E27FC236}">
                <a16:creationId xmlns:a16="http://schemas.microsoft.com/office/drawing/2014/main" id="{4034110E-025C-52B9-0D33-7949A77ECFBE}"/>
              </a:ext>
            </a:extLst>
          </p:cNvPr>
          <p:cNvSpPr txBox="1"/>
          <p:nvPr userDrawn="1"/>
        </p:nvSpPr>
        <p:spPr>
          <a:xfrm>
            <a:off x="504000" y="388106"/>
            <a:ext cx="9071640" cy="677108"/>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4400" b="1" i="1" spc="-1" dirty="0">
                <a:solidFill>
                  <a:srgbClr val="A12626"/>
                </a:solidFill>
                <a:latin typeface="Times New Roman"/>
                <a:ea typeface="DejaVu Sans"/>
                <a:cs typeface="DejaVu Sans"/>
              </a:rPr>
              <a:t>Join us for refreshments</a:t>
            </a:r>
            <a:endParaRPr kumimoji="0" lang="en-GB" sz="4400" b="1" i="0" u="none" strike="noStrike" kern="1200" cap="none" spc="-1" normalizeH="0" baseline="0" noProof="0" dirty="0">
              <a:ln>
                <a:noFill/>
              </a:ln>
              <a:solidFill>
                <a:srgbClr val="A12626"/>
              </a:solidFill>
              <a:effectLst/>
              <a:uLnTx/>
              <a:uFillTx/>
              <a:latin typeface="Goudy Old Style"/>
              <a:ea typeface="DejaVu Sans"/>
              <a:cs typeface="DejaVu Sans"/>
            </a:endParaRPr>
          </a:p>
        </p:txBody>
      </p:sp>
    </p:spTree>
    <p:extLst>
      <p:ext uri="{BB962C8B-B14F-4D97-AF65-F5344CB8AC3E}">
        <p14:creationId xmlns:p14="http://schemas.microsoft.com/office/powerpoint/2010/main" val="24074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93043" y="2012414"/>
            <a:ext cx="4284266" cy="47965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3316" y="2012414"/>
            <a:ext cx="4284266" cy="47965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26/01/2023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1328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19922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75" r:id="rId5"/>
    <p:sldLayoutId id="2147483677"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49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Psalm 90:1-8</a:t>
            </a:r>
          </a:p>
        </p:txBody>
      </p:sp>
      <p:sp>
        <p:nvSpPr>
          <p:cNvPr id="3" name="Content Placeholder 2"/>
          <p:cNvSpPr>
            <a:spLocks noGrp="1"/>
          </p:cNvSpPr>
          <p:nvPr>
            <p:ph sz="quarter" idx="10"/>
          </p:nvPr>
        </p:nvSpPr>
        <p:spPr/>
        <p:txBody>
          <a:bodyPr/>
          <a:lstStyle/>
          <a:p>
            <a:r>
              <a:t>³You turn all people back to dust and say,</a:t>
            </a:r>
          </a:p>
          <a:p>
            <a:r>
              <a:t>"O human race, to dust again decay."</a:t>
            </a:r>
          </a:p>
          <a:p>
            <a:r>
              <a:t>⁴Because a thousand years are in your sight</a:t>
            </a:r>
          </a:p>
          <a:p>
            <a:r>
              <a:t>Like yesterday or like a watch by night.</a:t>
            </a:r>
          </a:p>
        </p:txBody>
      </p:sp>
      <p:sp>
        <p:nvSpPr>
          <p:cNvPr id="4" name="Content Placeholder 3"/>
          <p:cNvSpPr>
            <a:spLocks noGrp="1"/>
          </p:cNvSpPr>
          <p:nvPr>
            <p:ph sz="quarter" idx="11"/>
          </p:nvPr>
        </p:nvSpPr>
        <p:spPr/>
        <p:txBody>
          <a:bodyPr/>
          <a:lstStyle/>
          <a:p>
            <a:r>
              <a:t>Words: Sing Psalms! © 2003 Free Church of Scotland</a:t>
            </a:r>
          </a:p>
          <a:p>
            <a:r>
              <a:t>Composer: Martin Luther (1529)</a:t>
            </a:r>
          </a:p>
          <a:p>
            <a:r>
              <a:t>Tune: EIN FESTE BURG</a:t>
            </a:r>
          </a:p>
          <a:p>
            <a:r>
              <a:t>©: Public Domain</a:t>
            </a:r>
          </a:p>
          <a:p>
            <a:r>
              <a:t>CCLI: 522221</a:t>
            </a:r>
          </a:p>
        </p:txBody>
      </p:sp>
      <p:sp>
        <p:nvSpPr>
          <p:cNvPr id="5" name="Text Placeholder 4"/>
          <p:cNvSpPr>
            <a:spLocks noGrp="1"/>
          </p:cNvSpPr>
          <p:nvPr>
            <p:ph type="body" sz="quarter" idx="12"/>
          </p:nvPr>
        </p:nvSpPr>
        <p:spPr/>
        <p:txBody>
          <a:bodyPr/>
          <a:lstStyle/>
          <a:p>
            <a:r>
              <a:t>Meter: 10 10 10 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Psalm 90:1-8</a:t>
            </a:r>
          </a:p>
        </p:txBody>
      </p:sp>
      <p:sp>
        <p:nvSpPr>
          <p:cNvPr id="3" name="Content Placeholder 2"/>
          <p:cNvSpPr>
            <a:spLocks noGrp="1"/>
          </p:cNvSpPr>
          <p:nvPr>
            <p:ph sz="quarter" idx="10"/>
          </p:nvPr>
        </p:nvSpPr>
        <p:spPr/>
        <p:txBody>
          <a:bodyPr/>
          <a:lstStyle/>
          <a:p>
            <a:r>
              <a:t>⁵Into death’s sleep you sweep them all away,</a:t>
            </a:r>
          </a:p>
          <a:p>
            <a:r>
              <a:t>For they are like the grass at break of day—</a:t>
            </a:r>
          </a:p>
          <a:p>
            <a:r>
              <a:t>⁶Although it springs up new with morning light,</a:t>
            </a:r>
          </a:p>
          <a:p>
            <a:r>
              <a:t>It dries and perishes before the night.</a:t>
            </a:r>
          </a:p>
        </p:txBody>
      </p:sp>
      <p:sp>
        <p:nvSpPr>
          <p:cNvPr id="4" name="Content Placeholder 3"/>
          <p:cNvSpPr>
            <a:spLocks noGrp="1"/>
          </p:cNvSpPr>
          <p:nvPr>
            <p:ph sz="quarter" idx="11"/>
          </p:nvPr>
        </p:nvSpPr>
        <p:spPr/>
        <p:txBody>
          <a:bodyPr/>
          <a:lstStyle/>
          <a:p>
            <a:r>
              <a:t>Words: Sing Psalms! © 2003 Free Church of Scotland</a:t>
            </a:r>
          </a:p>
          <a:p>
            <a:r>
              <a:t>Composer: Martin Luther (1529)</a:t>
            </a:r>
          </a:p>
          <a:p>
            <a:r>
              <a:t>Tune: EIN FESTE BURG</a:t>
            </a:r>
          </a:p>
          <a:p>
            <a:r>
              <a:t>©: Public Domain</a:t>
            </a:r>
          </a:p>
          <a:p>
            <a:r>
              <a:t>CCLI: 522221</a:t>
            </a:r>
          </a:p>
        </p:txBody>
      </p:sp>
      <p:sp>
        <p:nvSpPr>
          <p:cNvPr id="5" name="Text Placeholder 4"/>
          <p:cNvSpPr>
            <a:spLocks noGrp="1"/>
          </p:cNvSpPr>
          <p:nvPr>
            <p:ph type="body" sz="quarter" idx="12"/>
          </p:nvPr>
        </p:nvSpPr>
        <p:spPr/>
        <p:txBody>
          <a:bodyPr/>
          <a:lstStyle/>
          <a:p>
            <a:r>
              <a:t>Meter: 10 10 10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Psalm 90:1-8</a:t>
            </a:r>
          </a:p>
        </p:txBody>
      </p:sp>
      <p:sp>
        <p:nvSpPr>
          <p:cNvPr id="3" name="Content Placeholder 2"/>
          <p:cNvSpPr>
            <a:spLocks noGrp="1"/>
          </p:cNvSpPr>
          <p:nvPr>
            <p:ph sz="quarter" idx="10"/>
          </p:nvPr>
        </p:nvSpPr>
        <p:spPr/>
        <p:txBody>
          <a:bodyPr/>
          <a:lstStyle/>
          <a:p>
            <a:r>
              <a:t>⁷Your wrath consumes us; we are terrified.</a:t>
            </a:r>
          </a:p>
          <a:p>
            <a:r>
              <a:t>⁸Before your gaze our sins we cannot hide.</a:t>
            </a:r>
          </a:p>
          <a:p>
            <a:r>
              <a:t>⁹Under your anger all our days pass by;</a:t>
            </a:r>
          </a:p>
          <a:p>
            <a:r>
              <a:t>Our years come to their finish with a sigh.</a:t>
            </a:r>
          </a:p>
        </p:txBody>
      </p:sp>
      <p:sp>
        <p:nvSpPr>
          <p:cNvPr id="4" name="Content Placeholder 3"/>
          <p:cNvSpPr>
            <a:spLocks noGrp="1"/>
          </p:cNvSpPr>
          <p:nvPr>
            <p:ph sz="quarter" idx="11"/>
          </p:nvPr>
        </p:nvSpPr>
        <p:spPr/>
        <p:txBody>
          <a:bodyPr/>
          <a:lstStyle/>
          <a:p>
            <a:r>
              <a:t>Words: Sing Psalms! © 2003 Free Church of Scotland</a:t>
            </a:r>
          </a:p>
          <a:p>
            <a:r>
              <a:t>Composer: Martin Luther (1529)</a:t>
            </a:r>
          </a:p>
          <a:p>
            <a:r>
              <a:t>Tune: EIN FESTE BURG</a:t>
            </a:r>
          </a:p>
          <a:p>
            <a:r>
              <a:t>©: Public Domain</a:t>
            </a:r>
          </a:p>
          <a:p>
            <a:r>
              <a:t>CCLI: 522221</a:t>
            </a:r>
          </a:p>
        </p:txBody>
      </p:sp>
      <p:sp>
        <p:nvSpPr>
          <p:cNvPr id="5" name="Text Placeholder 4"/>
          <p:cNvSpPr>
            <a:spLocks noGrp="1"/>
          </p:cNvSpPr>
          <p:nvPr>
            <p:ph type="body" sz="quarter" idx="12"/>
          </p:nvPr>
        </p:nvSpPr>
        <p:spPr/>
        <p:txBody>
          <a:bodyPr/>
          <a:lstStyle/>
          <a:p>
            <a:r>
              <a:t>Meter: 10 10 10 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First Reading</a:t>
            </a:r>
          </a:p>
        </p:txBody>
      </p:sp>
      <p:sp>
        <p:nvSpPr>
          <p:cNvPr id="3" name="Content Placeholder 2"/>
          <p:cNvSpPr>
            <a:spLocks noGrp="1"/>
          </p:cNvSpPr>
          <p:nvPr>
            <p:ph sz="quarter" idx="10"/>
          </p:nvPr>
        </p:nvSpPr>
        <p:spPr/>
        <p:txBody>
          <a:bodyPr/>
          <a:lstStyle/>
          <a:p>
            <a:r>
              <a:t>Matthew 4:1-13</a:t>
            </a:r>
          </a:p>
          <a:p>
            <a:endParaRPr/>
          </a:p>
          <a:p>
            <a:r>
              <a:t>pg. 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a:p>
          <a:p>
            <a:r>
              <a:rPr sz="2800">
                <a:solidFill>
                  <a:srgbClr val="A12626"/>
                </a:solidFill>
              </a:rPr>
              <a:t>How are we made partakers of the redemption purchased by Christ? </a:t>
            </a:r>
            <a:r>
              <a:rPr sz="2800">
                <a:solidFill>
                  <a:srgbClr val="000000"/>
                </a:solidFill>
              </a:rPr>
              <a:t>
We are made partakers of the redemption purchased by Christ, by the effectual application of it to us by his Holy Spirit.</a:t>
            </a:r>
          </a:p>
        </p:txBody>
      </p:sp>
      <p:sp>
        <p:nvSpPr>
          <p:cNvPr id="3" name="Title 2"/>
          <p:cNvSpPr>
            <a:spLocks noGrp="1"/>
          </p:cNvSpPr>
          <p:nvPr>
            <p:ph type="title"/>
          </p:nvPr>
        </p:nvSpPr>
        <p:spPr/>
        <p:txBody>
          <a:bodyPr/>
          <a:lstStyle/>
          <a:p>
            <a:r>
              <a:t>Westminster Shorter Catechism 29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a:p>
          <a:p>
            <a:r>
              <a:rPr sz="2800">
                <a:solidFill>
                  <a:srgbClr val="A12626"/>
                </a:solidFill>
              </a:rPr>
              <a:t>How doth the Spirit apply to us the redemption purchased by Christ? </a:t>
            </a:r>
            <a:r>
              <a:rPr sz="2800">
                <a:solidFill>
                  <a:srgbClr val="000000"/>
                </a:solidFill>
              </a:rPr>
              <a:t>
The Spirit applieth to us the redemption purchased by Christ, by working faith in us, and thereby uniting us to Christ in our effectual calling.</a:t>
            </a:r>
          </a:p>
        </p:txBody>
      </p:sp>
      <p:sp>
        <p:nvSpPr>
          <p:cNvPr id="3" name="Title 2"/>
          <p:cNvSpPr>
            <a:spLocks noGrp="1"/>
          </p:cNvSpPr>
          <p:nvPr>
            <p:ph type="title"/>
          </p:nvPr>
        </p:nvSpPr>
        <p:spPr/>
        <p:txBody>
          <a:bodyPr/>
          <a:lstStyle/>
          <a:p>
            <a:r>
              <a:t>Westminster Shorter Catechism 30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Creator Spirit, by whose aid</a:t>
            </a:r>
          </a:p>
        </p:txBody>
      </p:sp>
      <p:sp>
        <p:nvSpPr>
          <p:cNvPr id="3" name="Content Placeholder 2"/>
          <p:cNvSpPr>
            <a:spLocks noGrp="1"/>
          </p:cNvSpPr>
          <p:nvPr>
            <p:ph sz="quarter" idx="10"/>
          </p:nvPr>
        </p:nvSpPr>
        <p:spPr/>
        <p:txBody>
          <a:bodyPr/>
          <a:lstStyle/>
          <a:p>
            <a:r>
              <a:t>Creator Spirit, by whose aid</a:t>
            </a:r>
          </a:p>
          <a:p>
            <a:r>
              <a:t>the world's foundations first were laid,</a:t>
            </a:r>
          </a:p>
          <a:p>
            <a:r>
              <a:t>come, visit ev'ry waiting mind;</a:t>
            </a:r>
          </a:p>
          <a:p>
            <a:r>
              <a:t>come, pour your joys on humankind.</a:t>
            </a:r>
          </a:p>
          <a:p>
            <a:r>
              <a:t>From sin and sorrow set us free;</a:t>
            </a:r>
          </a:p>
          <a:p>
            <a:r>
              <a:t>may we your living temples be. </a:t>
            </a:r>
          </a:p>
        </p:txBody>
      </p:sp>
      <p:sp>
        <p:nvSpPr>
          <p:cNvPr id="4" name="Content Placeholder 3"/>
          <p:cNvSpPr>
            <a:spLocks noGrp="1"/>
          </p:cNvSpPr>
          <p:nvPr>
            <p:ph sz="quarter" idx="11"/>
          </p:nvPr>
        </p:nvSpPr>
        <p:spPr/>
        <p:txBody>
          <a:bodyPr/>
          <a:lstStyle/>
          <a:p>
            <a:r>
              <a:t>Words: Rabanus Maurus</a:t>
            </a:r>
          </a:p>
          <a:p>
            <a:r>
              <a:t>Composer: John Bacchus Dykes (1861)</a:t>
            </a:r>
          </a:p>
          <a:p>
            <a:r>
              <a:t>Tune: MELITA (Dykes)</a:t>
            </a:r>
          </a:p>
          <a:p>
            <a:r>
              <a:t>©: Public Domain</a:t>
            </a:r>
          </a:p>
          <a:p>
            <a:r>
              <a:t>CCLI: 522221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Creator Spirit, by whose aid</a:t>
            </a:r>
          </a:p>
        </p:txBody>
      </p:sp>
      <p:sp>
        <p:nvSpPr>
          <p:cNvPr id="3" name="Content Placeholder 2"/>
          <p:cNvSpPr>
            <a:spLocks noGrp="1"/>
          </p:cNvSpPr>
          <p:nvPr>
            <p:ph sz="quarter" idx="10"/>
          </p:nvPr>
        </p:nvSpPr>
        <p:spPr/>
        <p:txBody>
          <a:bodyPr/>
          <a:lstStyle/>
          <a:p>
            <a:r>
              <a:t>O Source of light, our Counselor</a:t>
            </a:r>
          </a:p>
          <a:p>
            <a:r>
              <a:t>the Father's help to us assure,</a:t>
            </a:r>
          </a:p>
          <a:p>
            <a:r>
              <a:t>Come down, as promised, with your fire,</a:t>
            </a:r>
          </a:p>
          <a:p>
            <a:r>
              <a:t>and hearts with heav'nly love inspire.</a:t>
            </a:r>
          </a:p>
          <a:p>
            <a:r>
              <a:t>Your sacred, healing message bring</a:t>
            </a:r>
          </a:p>
          <a:p>
            <a:r>
              <a:t>to sanctify us when we sing. </a:t>
            </a:r>
          </a:p>
        </p:txBody>
      </p:sp>
      <p:sp>
        <p:nvSpPr>
          <p:cNvPr id="4" name="Content Placeholder 3"/>
          <p:cNvSpPr>
            <a:spLocks noGrp="1"/>
          </p:cNvSpPr>
          <p:nvPr>
            <p:ph sz="quarter" idx="11"/>
          </p:nvPr>
        </p:nvSpPr>
        <p:spPr/>
        <p:txBody>
          <a:bodyPr/>
          <a:lstStyle/>
          <a:p>
            <a:r>
              <a:t>Words: Rabanus Maurus</a:t>
            </a:r>
          </a:p>
          <a:p>
            <a:r>
              <a:t>Composer: John Bacchus Dykes (1861)</a:t>
            </a:r>
          </a:p>
          <a:p>
            <a:r>
              <a:t>Tune: MELITA (Dykes)</a:t>
            </a:r>
          </a:p>
          <a:p>
            <a:r>
              <a:t>©: Public Domain</a:t>
            </a:r>
          </a:p>
          <a:p>
            <a:r>
              <a:t>CCLI: 522221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Creator Spirit, by whose aid</a:t>
            </a:r>
          </a:p>
        </p:txBody>
      </p:sp>
      <p:sp>
        <p:nvSpPr>
          <p:cNvPr id="3" name="Content Placeholder 2"/>
          <p:cNvSpPr>
            <a:spLocks noGrp="1"/>
          </p:cNvSpPr>
          <p:nvPr>
            <p:ph sz="quarter" idx="10"/>
          </p:nvPr>
        </p:nvSpPr>
        <p:spPr/>
        <p:txBody>
          <a:bodyPr/>
          <a:lstStyle/>
          <a:p>
            <a:r>
              <a:t>Giver of grace, descend from high</a:t>
            </a:r>
          </a:p>
          <a:p>
            <a:r>
              <a:t>in answer to our earnest cry.</a:t>
            </a:r>
          </a:p>
          <a:p>
            <a:r>
              <a:t>Help us eternal truths receive </a:t>
            </a:r>
          </a:p>
          <a:p>
            <a:r>
              <a:t>and practice all that we believe.</a:t>
            </a:r>
          </a:p>
          <a:p>
            <a:r>
              <a:t>Give us your wisdom that we see</a:t>
            </a:r>
          </a:p>
          <a:p>
            <a:r>
              <a:t>the glory of the Trinity. </a:t>
            </a:r>
          </a:p>
        </p:txBody>
      </p:sp>
      <p:sp>
        <p:nvSpPr>
          <p:cNvPr id="4" name="Content Placeholder 3"/>
          <p:cNvSpPr>
            <a:spLocks noGrp="1"/>
          </p:cNvSpPr>
          <p:nvPr>
            <p:ph sz="quarter" idx="11"/>
          </p:nvPr>
        </p:nvSpPr>
        <p:spPr/>
        <p:txBody>
          <a:bodyPr/>
          <a:lstStyle/>
          <a:p>
            <a:r>
              <a:t>Words: Rabanus Maurus</a:t>
            </a:r>
          </a:p>
          <a:p>
            <a:r>
              <a:t>Composer: John Bacchus Dykes (1861)</a:t>
            </a:r>
          </a:p>
          <a:p>
            <a:r>
              <a:t>Tune: MELITA (Dykes)</a:t>
            </a:r>
          </a:p>
          <a:p>
            <a:r>
              <a:t>©: Public Domain</a:t>
            </a:r>
          </a:p>
          <a:p>
            <a:r>
              <a:t>CCLI: 522221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Creator Spirit, by whose aid</a:t>
            </a:r>
          </a:p>
        </p:txBody>
      </p:sp>
      <p:sp>
        <p:nvSpPr>
          <p:cNvPr id="3" name="Content Placeholder 2"/>
          <p:cNvSpPr>
            <a:spLocks noGrp="1"/>
          </p:cNvSpPr>
          <p:nvPr>
            <p:ph sz="quarter" idx="10"/>
          </p:nvPr>
        </p:nvSpPr>
        <p:spPr/>
        <p:txBody>
          <a:bodyPr/>
          <a:lstStyle/>
          <a:p>
            <a:r>
              <a:t>Immortal honor, endless fame,</a:t>
            </a:r>
          </a:p>
          <a:p>
            <a:r>
              <a:t>attend th'almighty Father's name;</a:t>
            </a:r>
          </a:p>
          <a:p>
            <a:r>
              <a:t>the Savior-Son be glorified,</a:t>
            </a:r>
          </a:p>
          <a:p>
            <a:r>
              <a:t>who for all humankind has died;</a:t>
            </a:r>
          </a:p>
          <a:p>
            <a:r>
              <a:t>and equal adoration rise</a:t>
            </a:r>
          </a:p>
          <a:p>
            <a:r>
              <a:t>to you, O Spirit, in the skies.Source: Christian Worship: Hymnal #589</a:t>
            </a:r>
          </a:p>
        </p:txBody>
      </p:sp>
      <p:sp>
        <p:nvSpPr>
          <p:cNvPr id="4" name="Content Placeholder 3"/>
          <p:cNvSpPr>
            <a:spLocks noGrp="1"/>
          </p:cNvSpPr>
          <p:nvPr>
            <p:ph sz="quarter" idx="11"/>
          </p:nvPr>
        </p:nvSpPr>
        <p:spPr/>
        <p:txBody>
          <a:bodyPr/>
          <a:lstStyle/>
          <a:p>
            <a:r>
              <a:t>Words: Rabanus Maurus</a:t>
            </a:r>
          </a:p>
          <a:p>
            <a:r>
              <a:t>Composer: John Bacchus Dykes (1861)</a:t>
            </a:r>
          </a:p>
          <a:p>
            <a:r>
              <a:t>Tune: MELITA (Dykes)</a:t>
            </a:r>
          </a:p>
          <a:p>
            <a:r>
              <a:t>©: Public Domain</a:t>
            </a:r>
          </a:p>
          <a:p>
            <a:r>
              <a:t>CCLI: 522221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Call to worship</a:t>
            </a:r>
          </a:p>
        </p:txBody>
      </p:sp>
      <p:sp>
        <p:nvSpPr>
          <p:cNvPr id="3" name="Content Placeholder 2"/>
          <p:cNvSpPr>
            <a:spLocks noGrp="1"/>
          </p:cNvSpPr>
          <p:nvPr>
            <p:ph sz="quarter" idx="10"/>
          </p:nvPr>
        </p:nvSpPr>
        <p:spPr/>
        <p:txBody>
          <a:bodyPr/>
          <a:lstStyle/>
          <a:p>
            <a:r>
              <a:t>To the choirmaster. Of David, for the memorial offering.</a:t>
            </a:r>
          </a:p>
          <a:p>
            <a:endParaRPr/>
          </a:p>
          <a:p>
            <a:r>
              <a:t>    ¹Make haste, O God, to deliver me!</a:t>
            </a:r>
          </a:p>
          <a:p>
            <a:r>
              <a:t>        O LORD, make haste to help me!</a:t>
            </a:r>
          </a:p>
        </p:txBody>
      </p:sp>
      <p:sp>
        <p:nvSpPr>
          <p:cNvPr id="4" name="Content Placeholder 3"/>
          <p:cNvSpPr>
            <a:spLocks noGrp="1"/>
          </p:cNvSpPr>
          <p:nvPr>
            <p:ph sz="quarter" idx="11"/>
          </p:nvPr>
        </p:nvSpPr>
        <p:spPr>
          <a:xfrm>
            <a:off x="6758152" y="5018752"/>
            <a:ext cx="2628937" cy="1175961"/>
          </a:xfrm>
        </p:spPr>
        <p:txBody>
          <a:bodyPr/>
          <a:lstStyle/>
          <a:p>
            <a:r>
              <a:t>Psalm 70:1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Second Reading</a:t>
            </a:r>
          </a:p>
        </p:txBody>
      </p:sp>
      <p:sp>
        <p:nvSpPr>
          <p:cNvPr id="3" name="Content Placeholder 2"/>
          <p:cNvSpPr>
            <a:spLocks noGrp="1"/>
          </p:cNvSpPr>
          <p:nvPr>
            <p:ph sz="quarter" idx="10"/>
          </p:nvPr>
        </p:nvSpPr>
        <p:spPr/>
        <p:txBody>
          <a:bodyPr/>
          <a:lstStyle/>
          <a:p>
            <a:r>
              <a:t>Genesis 5:1-30</a:t>
            </a:r>
          </a:p>
          <a:p>
            <a:endParaRPr/>
          </a:p>
          <a:p>
            <a:r>
              <a:t>pg. 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Apostles' Creed (180 AD)</a:t>
            </a:r>
          </a:p>
        </p:txBody>
      </p:sp>
      <p:sp>
        <p:nvSpPr>
          <p:cNvPr id="3" name="Content Placeholder 2"/>
          <p:cNvSpPr>
            <a:spLocks noGrp="1"/>
          </p:cNvSpPr>
          <p:nvPr>
            <p:ph sz="quarter" idx="10"/>
          </p:nvPr>
        </p:nvSpPr>
        <p:spPr/>
        <p:txBody>
          <a:bodyPr/>
          <a:lstStyle/>
          <a:p>
            <a:endParaRPr/>
          </a:p>
          <a:p>
            <a:r>
              <a:rPr sz="2800">
                <a:solidFill>
                  <a:srgbClr val="A12626"/>
                </a:solidFill>
              </a:rPr>
              <a:t>All. </a:t>
            </a:r>
            <a:r>
              <a:rPr sz="2800">
                <a:solidFill>
                  <a:srgbClr val="000000"/>
                </a:solidFill>
              </a:rPr>
              <a:t>I believe in God, the Father Almighty, Creator of heaven and earth.
I believe in Jesus Christ, his only Son our Lord. He was conceived by the Holy Spirit and born of the virgin Mary.
He suffered under Pontius Pilate, was crucified, died, and was buried. He descended to the dead.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Apostles' Creed (180 AD)</a:t>
            </a:r>
          </a:p>
        </p:txBody>
      </p:sp>
      <p:sp>
        <p:nvSpPr>
          <p:cNvPr id="3" name="Content Placeholder 2"/>
          <p:cNvSpPr>
            <a:spLocks noGrp="1"/>
          </p:cNvSpPr>
          <p:nvPr>
            <p:ph sz="quarter" idx="10"/>
          </p:nvPr>
        </p:nvSpPr>
        <p:spPr/>
        <p:txBody>
          <a:bodyPr/>
          <a:lstStyle/>
          <a:p>
            <a:endParaRPr/>
          </a:p>
          <a:p>
            <a:r>
              <a:rPr sz="2800">
                <a:solidFill>
                  <a:srgbClr val="A12626"/>
                </a:solidFill>
              </a:rPr>
              <a:t>All. </a:t>
            </a:r>
            <a:r>
              <a:rPr sz="2800">
                <a:solidFill>
                  <a:srgbClr val="000000"/>
                </a:solidFill>
              </a:rPr>
              <a:t>On the third day he rose again.
He ascended into heaven,
and sits at the right hand of the Father.
From there he shall come again to judge the living and the dead.
I believe in the Holy Spirit, the holy catholic church, the communion of saints, the forgiveness of sins, the resurrection of the body, and the life everlasting. Amen.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Prayers of Intercession</a:t>
            </a:r>
          </a:p>
        </p:txBody>
      </p:sp>
      <p:sp>
        <p:nvSpPr>
          <p:cNvPr id="3" name="Content Placeholder 2"/>
          <p:cNvSpPr>
            <a:spLocks noGrp="1"/>
          </p:cNvSpPr>
          <p:nvPr>
            <p:ph sz="quarter" idx="10"/>
          </p:nvPr>
        </p:nvSpPr>
        <p:spPr/>
        <p:txBody>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Before the Throne of God Above</a:t>
            </a:r>
          </a:p>
        </p:txBody>
      </p:sp>
      <p:sp>
        <p:nvSpPr>
          <p:cNvPr id="3" name="Content Placeholder 2"/>
          <p:cNvSpPr>
            <a:spLocks noGrp="1"/>
          </p:cNvSpPr>
          <p:nvPr>
            <p:ph sz="quarter" idx="10"/>
          </p:nvPr>
        </p:nvSpPr>
        <p:spPr/>
        <p:txBody>
          <a:bodyPr>
            <a:noAutofit/>
          </a:bodyPr>
          <a:lstStyle/>
          <a:p>
            <a:pPr>
              <a:spcBef>
                <a:spcPts val="600"/>
              </a:spcBef>
            </a:pPr>
            <a:r>
              <a:rPr sz="2400" dirty="0"/>
              <a:t>Before the throne of God above</a:t>
            </a:r>
          </a:p>
          <a:p>
            <a:pPr>
              <a:spcBef>
                <a:spcPts val="600"/>
              </a:spcBef>
            </a:pPr>
            <a:r>
              <a:rPr sz="2400" dirty="0"/>
              <a:t>I have a strong and perfect plea;</a:t>
            </a:r>
          </a:p>
          <a:p>
            <a:pPr>
              <a:spcBef>
                <a:spcPts val="600"/>
              </a:spcBef>
            </a:pPr>
            <a:r>
              <a:rPr sz="2400" dirty="0"/>
              <a:t>a great High Priest whose name is Love,</a:t>
            </a:r>
          </a:p>
          <a:p>
            <a:pPr>
              <a:spcBef>
                <a:spcPts val="600"/>
              </a:spcBef>
            </a:pPr>
            <a:r>
              <a:rPr sz="2400" dirty="0"/>
              <a:t>who ever lives and pleads for me.</a:t>
            </a:r>
          </a:p>
          <a:p>
            <a:pPr>
              <a:spcBef>
                <a:spcPts val="600"/>
              </a:spcBef>
            </a:pPr>
            <a:r>
              <a:rPr sz="2400" dirty="0"/>
              <a:t>My name is graven on his hands,</a:t>
            </a:r>
          </a:p>
          <a:p>
            <a:pPr>
              <a:spcBef>
                <a:spcPts val="600"/>
              </a:spcBef>
            </a:pPr>
            <a:r>
              <a:rPr sz="2400" dirty="0"/>
              <a:t>my name is written on his heart.</a:t>
            </a:r>
          </a:p>
          <a:p>
            <a:pPr>
              <a:spcBef>
                <a:spcPts val="600"/>
              </a:spcBef>
            </a:pPr>
            <a:r>
              <a:rPr sz="2400" dirty="0"/>
              <a:t>I know that while in </a:t>
            </a:r>
            <a:r>
              <a:rPr sz="2400" dirty="0" err="1"/>
              <a:t>heav'n</a:t>
            </a:r>
            <a:r>
              <a:rPr sz="2400" dirty="0"/>
              <a:t> he stands</a:t>
            </a:r>
          </a:p>
          <a:p>
            <a:pPr>
              <a:spcBef>
                <a:spcPts val="600"/>
              </a:spcBef>
            </a:pPr>
            <a:r>
              <a:rPr sz="2400" dirty="0"/>
              <a:t>no tongue can bid me thence depart,</a:t>
            </a:r>
          </a:p>
          <a:p>
            <a:pPr>
              <a:spcBef>
                <a:spcPts val="600"/>
              </a:spcBef>
            </a:pPr>
            <a:r>
              <a:rPr sz="2400" dirty="0"/>
              <a:t>no tongue can bid me thence depart. </a:t>
            </a:r>
          </a:p>
        </p:txBody>
      </p:sp>
      <p:sp>
        <p:nvSpPr>
          <p:cNvPr id="4" name="Content Placeholder 3"/>
          <p:cNvSpPr>
            <a:spLocks noGrp="1"/>
          </p:cNvSpPr>
          <p:nvPr>
            <p:ph sz="quarter" idx="11"/>
          </p:nvPr>
        </p:nvSpPr>
        <p:spPr/>
        <p:txBody>
          <a:bodyPr/>
          <a:lstStyle/>
          <a:p>
            <a:r>
              <a:t>Words: Charitie Lees Bancroft</a:t>
            </a:r>
          </a:p>
          <a:p>
            <a:r>
              <a:t>Composer: Vikki Cook</a:t>
            </a:r>
          </a:p>
          <a:p>
            <a:r>
              <a:t>Tune: [Before the throne of God above]</a:t>
            </a:r>
          </a:p>
          <a:p>
            <a:r>
              <a:t>©: Public Domain</a:t>
            </a:r>
          </a:p>
          <a:p>
            <a:r>
              <a:t>CCLI: 522221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Before the Throne of God Above</a:t>
            </a:r>
          </a:p>
        </p:txBody>
      </p:sp>
      <p:sp>
        <p:nvSpPr>
          <p:cNvPr id="3" name="Content Placeholder 2"/>
          <p:cNvSpPr>
            <a:spLocks noGrp="1"/>
          </p:cNvSpPr>
          <p:nvPr>
            <p:ph sz="quarter" idx="10"/>
          </p:nvPr>
        </p:nvSpPr>
        <p:spPr/>
        <p:txBody>
          <a:bodyPr/>
          <a:lstStyle/>
          <a:p>
            <a:pPr>
              <a:spcBef>
                <a:spcPts val="600"/>
              </a:spcBef>
            </a:pPr>
            <a:r>
              <a:rPr sz="2400" dirty="0"/>
              <a:t>When Satan tempts me to despair</a:t>
            </a:r>
          </a:p>
          <a:p>
            <a:pPr>
              <a:spcBef>
                <a:spcPts val="600"/>
              </a:spcBef>
            </a:pPr>
            <a:r>
              <a:rPr sz="2400" dirty="0"/>
              <a:t>and tells me of the guilt within,</a:t>
            </a:r>
          </a:p>
          <a:p>
            <a:pPr>
              <a:spcBef>
                <a:spcPts val="600"/>
              </a:spcBef>
            </a:pPr>
            <a:r>
              <a:rPr sz="2400" dirty="0"/>
              <a:t>upward I look and see him there</a:t>
            </a:r>
          </a:p>
          <a:p>
            <a:pPr>
              <a:spcBef>
                <a:spcPts val="600"/>
              </a:spcBef>
            </a:pPr>
            <a:r>
              <a:rPr sz="2400" dirty="0"/>
              <a:t>who made an end of all my sin.</a:t>
            </a:r>
          </a:p>
          <a:p>
            <a:pPr>
              <a:spcBef>
                <a:spcPts val="600"/>
              </a:spcBef>
            </a:pPr>
            <a:r>
              <a:rPr sz="2400" dirty="0"/>
              <a:t>Because the sinless Savior died,</a:t>
            </a:r>
          </a:p>
          <a:p>
            <a:pPr>
              <a:spcBef>
                <a:spcPts val="600"/>
              </a:spcBef>
            </a:pPr>
            <a:r>
              <a:rPr sz="2400" dirty="0"/>
              <a:t>my sinful soul is counted free;</a:t>
            </a:r>
          </a:p>
          <a:p>
            <a:pPr>
              <a:spcBef>
                <a:spcPts val="600"/>
              </a:spcBef>
            </a:pPr>
            <a:r>
              <a:rPr sz="2400" dirty="0"/>
              <a:t>for God the just is satisfied</a:t>
            </a:r>
          </a:p>
          <a:p>
            <a:pPr>
              <a:spcBef>
                <a:spcPts val="600"/>
              </a:spcBef>
            </a:pPr>
            <a:r>
              <a:rPr sz="2400" dirty="0"/>
              <a:t>to look on him and pardon me,</a:t>
            </a:r>
          </a:p>
          <a:p>
            <a:pPr>
              <a:spcBef>
                <a:spcPts val="600"/>
              </a:spcBef>
            </a:pPr>
            <a:r>
              <a:rPr sz="2400" dirty="0"/>
              <a:t>to look on him and pardon me. </a:t>
            </a:r>
          </a:p>
        </p:txBody>
      </p:sp>
      <p:sp>
        <p:nvSpPr>
          <p:cNvPr id="4" name="Content Placeholder 3"/>
          <p:cNvSpPr>
            <a:spLocks noGrp="1"/>
          </p:cNvSpPr>
          <p:nvPr>
            <p:ph sz="quarter" idx="11"/>
          </p:nvPr>
        </p:nvSpPr>
        <p:spPr/>
        <p:txBody>
          <a:bodyPr/>
          <a:lstStyle/>
          <a:p>
            <a:r>
              <a:t>Words: Charitie Lees Bancroft</a:t>
            </a:r>
          </a:p>
          <a:p>
            <a:r>
              <a:t>Composer: Vikki Cook</a:t>
            </a:r>
          </a:p>
          <a:p>
            <a:r>
              <a:t>Tune: [Before the throne of God above]</a:t>
            </a:r>
          </a:p>
          <a:p>
            <a:r>
              <a:t>©: Public Domain</a:t>
            </a:r>
          </a:p>
          <a:p>
            <a:r>
              <a:t>CCLI: 522221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Before the Throne of God Above</a:t>
            </a:r>
          </a:p>
        </p:txBody>
      </p:sp>
      <p:sp>
        <p:nvSpPr>
          <p:cNvPr id="3" name="Content Placeholder 2"/>
          <p:cNvSpPr>
            <a:spLocks noGrp="1"/>
          </p:cNvSpPr>
          <p:nvPr>
            <p:ph sz="quarter" idx="10"/>
          </p:nvPr>
        </p:nvSpPr>
        <p:spPr/>
        <p:txBody>
          <a:bodyPr>
            <a:normAutofit/>
          </a:bodyPr>
          <a:lstStyle/>
          <a:p>
            <a:pPr>
              <a:spcBef>
                <a:spcPts val="600"/>
              </a:spcBef>
            </a:pPr>
            <a:r>
              <a:rPr sz="2400" dirty="0"/>
              <a:t>Behold him there, the risen Lamb,</a:t>
            </a:r>
          </a:p>
          <a:p>
            <a:pPr>
              <a:spcBef>
                <a:spcPts val="600"/>
              </a:spcBef>
            </a:pPr>
            <a:r>
              <a:rPr sz="2400" dirty="0"/>
              <a:t>my perfect, spotless righteousness,</a:t>
            </a:r>
          </a:p>
          <a:p>
            <a:pPr>
              <a:spcBef>
                <a:spcPts val="600"/>
              </a:spcBef>
            </a:pPr>
            <a:r>
              <a:rPr sz="2400" dirty="0"/>
              <a:t>the great unchangeable I AM,</a:t>
            </a:r>
          </a:p>
          <a:p>
            <a:pPr>
              <a:spcBef>
                <a:spcPts val="600"/>
              </a:spcBef>
            </a:pPr>
            <a:r>
              <a:rPr sz="2400" dirty="0"/>
              <a:t>the King of glory and of grace.</a:t>
            </a:r>
          </a:p>
          <a:p>
            <a:pPr>
              <a:spcBef>
                <a:spcPts val="600"/>
              </a:spcBef>
            </a:pPr>
            <a:r>
              <a:rPr sz="2400" dirty="0"/>
              <a:t>At one with him, I cannot die;</a:t>
            </a:r>
          </a:p>
          <a:p>
            <a:pPr>
              <a:spcBef>
                <a:spcPts val="600"/>
              </a:spcBef>
            </a:pPr>
            <a:r>
              <a:rPr sz="2400" dirty="0"/>
              <a:t>my soul is purchased by his blood.</a:t>
            </a:r>
          </a:p>
          <a:p>
            <a:pPr>
              <a:spcBef>
                <a:spcPts val="600"/>
              </a:spcBef>
            </a:pPr>
            <a:r>
              <a:rPr sz="2400" dirty="0"/>
              <a:t>My life is hid with Christ on high,</a:t>
            </a:r>
          </a:p>
          <a:p>
            <a:pPr>
              <a:spcBef>
                <a:spcPts val="600"/>
              </a:spcBef>
            </a:pPr>
            <a:r>
              <a:rPr sz="2400" dirty="0"/>
              <a:t>with Christ my Savior and my God,</a:t>
            </a:r>
          </a:p>
          <a:p>
            <a:pPr>
              <a:spcBef>
                <a:spcPts val="600"/>
              </a:spcBef>
            </a:pPr>
            <a:r>
              <a:rPr sz="2400" dirty="0"/>
              <a:t>with Christ my Savior and my God.</a:t>
            </a:r>
          </a:p>
        </p:txBody>
      </p:sp>
      <p:sp>
        <p:nvSpPr>
          <p:cNvPr id="4" name="Content Placeholder 3"/>
          <p:cNvSpPr>
            <a:spLocks noGrp="1"/>
          </p:cNvSpPr>
          <p:nvPr>
            <p:ph sz="quarter" idx="11"/>
          </p:nvPr>
        </p:nvSpPr>
        <p:spPr/>
        <p:txBody>
          <a:bodyPr/>
          <a:lstStyle/>
          <a:p>
            <a:r>
              <a:rPr dirty="0"/>
              <a:t>Words: Charitie Lees Bancroft</a:t>
            </a:r>
          </a:p>
          <a:p>
            <a:r>
              <a:rPr dirty="0"/>
              <a:t>Composer: Vikki Cook</a:t>
            </a:r>
          </a:p>
          <a:p>
            <a:r>
              <a:rPr dirty="0"/>
              <a:t>Tune: [Before the throne of God above]</a:t>
            </a:r>
          </a:p>
          <a:p>
            <a:r>
              <a:rPr dirty="0"/>
              <a:t>©: Public Domain</a:t>
            </a:r>
          </a:p>
          <a:p>
            <a:r>
              <a:rPr dirty="0"/>
              <a:t>CCLI: 522221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Grace</a:t>
            </a:r>
          </a:p>
        </p:txBody>
      </p:sp>
      <p:sp>
        <p:nvSpPr>
          <p:cNvPr id="3" name="Content Placeholder 2"/>
          <p:cNvSpPr>
            <a:spLocks noGrp="1"/>
          </p:cNvSpPr>
          <p:nvPr>
            <p:ph sz="quarter" idx="10"/>
          </p:nvPr>
        </p:nvSpPr>
        <p:spPr/>
        <p:txBody>
          <a:bodyPr/>
          <a:lstStyle/>
          <a:p>
            <a:endParaRPr/>
          </a:p>
          <a:p>
            <a:r>
              <a:rPr sz="2800">
                <a:solidFill>
                  <a:srgbClr val="A12626"/>
                </a:solidFill>
              </a:rPr>
              <a:t>All. </a:t>
            </a:r>
            <a:r>
              <a:rPr sz="2800">
                <a:solidFill>
                  <a:srgbClr val="000000"/>
                </a:solidFill>
              </a:rPr>
              <a:t>The grace of the Lord Jesus Christ and the love of God and the fellowship of the Holy Spirit be with us all, evermore. Amen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Onward, Christian Soldiers</a:t>
            </a:r>
          </a:p>
        </p:txBody>
      </p:sp>
      <p:sp>
        <p:nvSpPr>
          <p:cNvPr id="3" name="Content Placeholder 2"/>
          <p:cNvSpPr>
            <a:spLocks noGrp="1"/>
          </p:cNvSpPr>
          <p:nvPr>
            <p:ph sz="quarter" idx="10"/>
          </p:nvPr>
        </p:nvSpPr>
        <p:spPr/>
        <p:txBody>
          <a:bodyPr/>
          <a:lstStyle/>
          <a:p>
            <a:r>
              <a:t>Unable to find</a:t>
            </a:r>
          </a:p>
        </p:txBody>
      </p:sp>
      <p:sp>
        <p:nvSpPr>
          <p:cNvPr id="4" name="Content Placeholder 3"/>
          <p:cNvSpPr>
            <a:spLocks noGrp="1"/>
          </p:cNvSpPr>
          <p:nvPr>
            <p:ph sz="quarter" idx="11"/>
          </p:nvPr>
        </p:nvSpPr>
        <p:spPr/>
        <p:txBody>
          <a:bodyPr/>
          <a:lstStyle/>
          <a:p>
            <a:r>
              <a:t>Words: S. Baring-Gould</a:t>
            </a:r>
          </a:p>
          <a:p>
            <a:r>
              <a:t>Composer: Unknown</a:t>
            </a:r>
          </a:p>
          <a:p>
            <a:r>
              <a:t>Tune: KINGSFOLD</a:t>
            </a:r>
          </a:p>
          <a:p>
            <a:r>
              <a:t>©: Public Domain</a:t>
            </a:r>
          </a:p>
          <a:p>
            <a:r>
              <a:t>CCLI: 522221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Confession</a:t>
            </a:r>
          </a:p>
        </p:txBody>
      </p:sp>
      <p:sp>
        <p:nvSpPr>
          <p:cNvPr id="3" name="Content Placeholder 2"/>
          <p:cNvSpPr>
            <a:spLocks noGrp="1"/>
          </p:cNvSpPr>
          <p:nvPr>
            <p:ph sz="quarter" idx="10"/>
          </p:nvPr>
        </p:nvSpPr>
        <p:spPr/>
        <p:txBody>
          <a:bodyPr/>
          <a:lstStyle/>
          <a:p>
            <a:endParaRPr/>
          </a:p>
          <a:p>
            <a:r>
              <a:rPr sz="2800">
                <a:solidFill>
                  <a:srgbClr val="A12626"/>
                </a:solidFill>
              </a:rPr>
              <a:t>All. </a:t>
            </a:r>
            <a:r>
              <a:rPr sz="2800">
                <a:solidFill>
                  <a:srgbClr val="000000"/>
                </a:solidFill>
              </a:rPr>
              <a:t>Almighty and most merciful Father, we have erred and strayed from your ways like lost sheep. We have followed too much the devices and desires of our own hearts. We have broken your holy laws. We have left undone what we ought to have done, and we have done what we ought not to have done.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Confession</a:t>
            </a:r>
          </a:p>
        </p:txBody>
      </p:sp>
      <p:sp>
        <p:nvSpPr>
          <p:cNvPr id="3" name="Content Placeholder 2"/>
          <p:cNvSpPr>
            <a:spLocks noGrp="1"/>
          </p:cNvSpPr>
          <p:nvPr>
            <p:ph sz="quarter" idx="10"/>
          </p:nvPr>
        </p:nvSpPr>
        <p:spPr/>
        <p:txBody>
          <a:bodyPr/>
          <a:lstStyle/>
          <a:p>
            <a:endParaRPr/>
          </a:p>
          <a:p>
            <a:r>
              <a:rPr sz="2800">
                <a:solidFill>
                  <a:srgbClr val="A12626"/>
                </a:solidFill>
              </a:rPr>
              <a:t>All. </a:t>
            </a:r>
            <a:r>
              <a:rPr sz="2800">
                <a:solidFill>
                  <a:srgbClr val="000000"/>
                </a:solidFill>
              </a:rPr>
              <a:t>O Lord, have mercy on us pitiful sinners.  Spare those, O God, who confess their faults. Restore those who truly repent, as you have promised through Jesus Christ our Lord. And grant, O merciful Father, for his sake, that we may live a godly, righteous and disciplined life, to the praise of your holy name. Amen.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Assurance of Pardon</a:t>
            </a:r>
          </a:p>
        </p:txBody>
      </p:sp>
      <p:sp>
        <p:nvSpPr>
          <p:cNvPr id="3" name="Content Placeholder 2"/>
          <p:cNvSpPr>
            <a:spLocks noGrp="1"/>
          </p:cNvSpPr>
          <p:nvPr>
            <p:ph sz="quarter" idx="10"/>
          </p:nvPr>
        </p:nvSpPr>
        <p:spPr/>
        <p:txBody>
          <a:bodyPr/>
          <a:lstStyle/>
          <a:p>
            <a:endParaRPr/>
          </a:p>
          <a:p>
            <a:r>
              <a:rPr sz="2800">
                <a:solidFill>
                  <a:srgbClr val="A12626"/>
                </a:solidFill>
              </a:rPr>
              <a:t>Minister. </a:t>
            </a:r>
            <a:r>
              <a:rPr sz="2800">
                <a:solidFill>
                  <a:srgbClr val="000000"/>
                </a:solidFill>
              </a:rPr>
              <a:t>Almighty God, the Father of our Lord Jesus Christ, does not desire the death of sinners but rather that they should turn from their wickedness and live. He has commanded and authorised his ministers to reassure his people that they will be forgiven when they repent of their sins. God pardons and forgives all who truly repent and sincerely believe his holy gospel.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Assurance of Pardon</a:t>
            </a:r>
          </a:p>
        </p:txBody>
      </p:sp>
      <p:sp>
        <p:nvSpPr>
          <p:cNvPr id="3" name="Content Placeholder 2"/>
          <p:cNvSpPr>
            <a:spLocks noGrp="1"/>
          </p:cNvSpPr>
          <p:nvPr>
            <p:ph sz="quarter" idx="10"/>
          </p:nvPr>
        </p:nvSpPr>
        <p:spPr/>
        <p:txBody>
          <a:bodyPr/>
          <a:lstStyle/>
          <a:p>
            <a:endParaRPr/>
          </a:p>
          <a:p>
            <a:r>
              <a:rPr sz="2800">
                <a:solidFill>
                  <a:srgbClr val="A12626"/>
                </a:solidFill>
              </a:rPr>
              <a:t>Minister. </a:t>
            </a:r>
            <a:r>
              <a:rPr sz="2800">
                <a:solidFill>
                  <a:srgbClr val="000000"/>
                </a:solidFill>
              </a:rPr>
              <a:t>Therefore let us beseech him to grant us true repentance and his Holy Spirit; so that what we do now may please him, that the rest of our lives may be pure and holy, and that finally we may come to his eternal joy; through Jesus Christ our Lord. Amen.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Lord's Prayer</a:t>
            </a:r>
          </a:p>
        </p:txBody>
      </p:sp>
      <p:sp>
        <p:nvSpPr>
          <p:cNvPr id="3" name="Content Placeholder 2"/>
          <p:cNvSpPr>
            <a:spLocks noGrp="1"/>
          </p:cNvSpPr>
          <p:nvPr>
            <p:ph sz="quarter" idx="10"/>
          </p:nvPr>
        </p:nvSpPr>
        <p:spPr/>
        <p:txBody>
          <a:bodyPr/>
          <a:lstStyle/>
          <a:p>
            <a:endParaRPr/>
          </a:p>
          <a:p>
            <a:r>
              <a:rPr sz="2800">
                <a:solidFill>
                  <a:srgbClr val="A12626"/>
                </a:solidFill>
              </a:rPr>
              <a:t>All. </a:t>
            </a:r>
            <a:r>
              <a:rPr sz="2800">
                <a:solidFill>
                  <a:srgbClr val="000000"/>
                </a:solidFill>
              </a:rPr>
              <a:t>Our Father in heaven, hallowed be your name, your kingdom come, your will be done, on earth as it is in heaven.
Give us today our daily bread.
Forgive us our sins as we forgive those who sin against us.
Lead us not into temptation but deliver us from evil.
For yours is the kingdom, the power and the glory, now and for ever. Amen.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Psalm 90:1-8</a:t>
            </a:r>
          </a:p>
        </p:txBody>
      </p:sp>
      <p:sp>
        <p:nvSpPr>
          <p:cNvPr id="3" name="Content Placeholder 2"/>
          <p:cNvSpPr>
            <a:spLocks noGrp="1"/>
          </p:cNvSpPr>
          <p:nvPr>
            <p:ph sz="quarter" idx="10"/>
          </p:nvPr>
        </p:nvSpPr>
        <p:spPr/>
        <p:txBody>
          <a:bodyPr/>
          <a:lstStyle/>
          <a:p>
            <a:r>
              <a:t>¹Lord, you have ever been our dwelling place.</a:t>
            </a:r>
          </a:p>
          <a:p>
            <a:r>
              <a:t>²Before you made the world of time and space,</a:t>
            </a:r>
          </a:p>
          <a:p>
            <a:r>
              <a:t>Before you made the mountains and the earth,</a:t>
            </a:r>
          </a:p>
          <a:p>
            <a:r>
              <a:t>You are eternal God; you gave them birth.</a:t>
            </a:r>
          </a:p>
        </p:txBody>
      </p:sp>
      <p:sp>
        <p:nvSpPr>
          <p:cNvPr id="4" name="Content Placeholder 3"/>
          <p:cNvSpPr>
            <a:spLocks noGrp="1"/>
          </p:cNvSpPr>
          <p:nvPr>
            <p:ph sz="quarter" idx="11"/>
          </p:nvPr>
        </p:nvSpPr>
        <p:spPr/>
        <p:txBody>
          <a:bodyPr/>
          <a:lstStyle/>
          <a:p>
            <a:r>
              <a:t>Words: Sing Psalms! © 2003 Free Church of Scotland</a:t>
            </a:r>
          </a:p>
          <a:p>
            <a:r>
              <a:t>Composer: Martin Luther (1529)</a:t>
            </a:r>
          </a:p>
          <a:p>
            <a:r>
              <a:t>Tune: EIN FESTE BURG</a:t>
            </a:r>
          </a:p>
          <a:p>
            <a:r>
              <a:t>©: Public Domain</a:t>
            </a:r>
          </a:p>
          <a:p>
            <a:r>
              <a:t>CCLI: 522221</a:t>
            </a:r>
          </a:p>
        </p:txBody>
      </p:sp>
      <p:sp>
        <p:nvSpPr>
          <p:cNvPr id="5" name="Text Placeholder 4"/>
          <p:cNvSpPr>
            <a:spLocks noGrp="1"/>
          </p:cNvSpPr>
          <p:nvPr>
            <p:ph type="body" sz="quarter" idx="12"/>
          </p:nvPr>
        </p:nvSpPr>
        <p:spPr/>
        <p:txBody>
          <a:bodyPr/>
          <a:lstStyle/>
          <a:p>
            <a:r>
              <a:t>Meter: 10 10 10 10</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1612</Words>
  <Application>Microsoft Office PowerPoint</Application>
  <PresentationFormat>Custom</PresentationFormat>
  <Paragraphs>189</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 Black</vt:lpstr>
      <vt:lpstr>Bebas Neue</vt:lpstr>
      <vt:lpstr>Calibri</vt:lpstr>
      <vt:lpstr>Calibri Light</vt:lpstr>
      <vt:lpstr>Goudy Old Style</vt:lpstr>
      <vt:lpstr>Liberation Serif</vt:lpstr>
      <vt:lpstr>Times New Roman</vt:lpstr>
      <vt:lpstr>Office Theme</vt:lpstr>
      <vt:lpstr>PowerPoint Presentation</vt:lpstr>
      <vt:lpstr>Call to worship</vt:lpstr>
      <vt:lpstr>Onward, Christian Soldiers</vt:lpstr>
      <vt:lpstr>Confession</vt:lpstr>
      <vt:lpstr>Confession</vt:lpstr>
      <vt:lpstr>Assurance of Pardon</vt:lpstr>
      <vt:lpstr>Assurance of Pardon</vt:lpstr>
      <vt:lpstr>The Lord's Prayer</vt:lpstr>
      <vt:lpstr>Psalm 90:1-8</vt:lpstr>
      <vt:lpstr>Psalm 90:1-8</vt:lpstr>
      <vt:lpstr>Psalm 90:1-8</vt:lpstr>
      <vt:lpstr>Psalm 90:1-8</vt:lpstr>
      <vt:lpstr>First Reading</vt:lpstr>
      <vt:lpstr>Westminster Shorter Catechism 29</vt:lpstr>
      <vt:lpstr>Westminster Shorter Catechism 30</vt:lpstr>
      <vt:lpstr>Creator Spirit, by whose aid</vt:lpstr>
      <vt:lpstr>Creator Spirit, by whose aid</vt:lpstr>
      <vt:lpstr>Creator Spirit, by whose aid</vt:lpstr>
      <vt:lpstr>Creator Spirit, by whose aid</vt:lpstr>
      <vt:lpstr>Second Reading</vt:lpstr>
      <vt:lpstr>Apostles' Creed (180 AD)</vt:lpstr>
      <vt:lpstr>Apostles' Creed (180 AD)</vt:lpstr>
      <vt:lpstr>Prayers of Intercession</vt:lpstr>
      <vt:lpstr>Before the Throne of God Above</vt:lpstr>
      <vt:lpstr>Before the Throne of God Above</vt:lpstr>
      <vt:lpstr>Before the Throne of God Above</vt:lpstr>
      <vt:lpstr>The Grace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Alastair Herd</dc:creator>
  <cp:lastModifiedBy>Alastair Herd</cp:lastModifiedBy>
  <cp:revision>1</cp:revision>
  <dcterms:created xsi:type="dcterms:W3CDTF">2023-01-17T16:26:25Z</dcterms:created>
  <dcterms:modified xsi:type="dcterms:W3CDTF">2023-01-26T10:57:20Z</dcterms:modified>
</cp:coreProperties>
</file>