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0080625"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396539-BF04-460C-A86D-7BD75D1A7413}" v="17" dt="2023-01-23T15:51:20.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0"/>
  </p:normalViewPr>
  <p:slideViewPr>
    <p:cSldViewPr snapToGrid="0">
      <p:cViewPr varScale="1">
        <p:scale>
          <a:sx n="104" d="100"/>
          <a:sy n="104" d="100"/>
        </p:scale>
        <p:origin x="15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slide" Target="slides/slide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6/11/relationships/changesInfo" Target="changesInfos/changesInfo1.xml"/><Relationship Id="rId8" Type="http://schemas.microsoft.com/office/2015/10/relationships/revisionInfo" Target="revisionInfo.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stair Herd" userId="5b32a22d-7511-4516-bb56-86382496afe2" providerId="ADAL" clId="{3DAFD2EC-50A2-41F8-A5BE-41FEC5A1478B}"/>
    <pc:docChg chg="undo custSel addSld delSld modSld modMainMaster">
      <pc:chgData name="Alastair Herd" userId="5b32a22d-7511-4516-bb56-86382496afe2" providerId="ADAL" clId="{3DAFD2EC-50A2-41F8-A5BE-41FEC5A1478B}" dt="2023-01-18T15:33:20.653" v="40" actId="11529"/>
      <pc:docMkLst>
        <pc:docMk/>
      </pc:docMkLst>
      <pc:sldChg chg="del">
        <pc:chgData name="Alastair Herd" userId="5b32a22d-7511-4516-bb56-86382496afe2" providerId="ADAL" clId="{3DAFD2EC-50A2-41F8-A5BE-41FEC5A1478B}" dt="2023-01-17T16:35:43.458" v="20" actId="47"/>
        <pc:sldMkLst>
          <pc:docMk/>
          <pc:sldMk cId="3404167822" sldId="256"/>
        </pc:sldMkLst>
      </pc:sldChg>
      <pc:sldChg chg="new">
        <pc:chgData name="Alastair Herd" userId="5b32a22d-7511-4516-bb56-86382496afe2" providerId="ADAL" clId="{3DAFD2EC-50A2-41F8-A5BE-41FEC5A1478B}" dt="2023-01-17T16:35:42.315" v="19" actId="680"/>
        <pc:sldMkLst>
          <pc:docMk/>
          <pc:sldMk cId="4281491840" sldId="257"/>
        </pc:sldMkLst>
      </pc:sldChg>
      <pc:sldMasterChg chg="delSp mod addSldLayout modSldLayout">
        <pc:chgData name="Alastair Herd" userId="5b32a22d-7511-4516-bb56-86382496afe2" providerId="ADAL" clId="{3DAFD2EC-50A2-41F8-A5BE-41FEC5A1478B}" dt="2023-01-18T15:33:20.653" v="40" actId="11529"/>
        <pc:sldMasterMkLst>
          <pc:docMk/>
          <pc:sldMasterMk cId="1292199227" sldId="2147483660"/>
        </pc:sldMasterMkLst>
        <pc:spChg chg="del">
          <ac:chgData name="Alastair Herd" userId="5b32a22d-7511-4516-bb56-86382496afe2" providerId="ADAL" clId="{3DAFD2EC-50A2-41F8-A5BE-41FEC5A1478B}" dt="2023-01-17T16:31:19.584" v="3" actId="478"/>
          <ac:spMkLst>
            <pc:docMk/>
            <pc:sldMasterMk cId="1292199227" sldId="2147483660"/>
            <ac:spMk id="2"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3"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4"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5"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6" creationId="{00000000-0000-0000-0000-000000000000}"/>
          </ac:spMkLst>
        </pc:spChg>
        <pc:sldLayoutChg chg="modSp mod">
          <pc:chgData name="Alastair Herd" userId="5b32a22d-7511-4516-bb56-86382496afe2" providerId="ADAL" clId="{3DAFD2EC-50A2-41F8-A5BE-41FEC5A1478B}" dt="2023-01-18T13:17:11.528" v="35" actId="688"/>
          <pc:sldLayoutMkLst>
            <pc:docMk/>
            <pc:sldMasterMk cId="1292199227" sldId="2147483660"/>
            <pc:sldLayoutMk cId="705697815" sldId="2147483661"/>
          </pc:sldLayoutMkLst>
          <pc:spChg chg="mod">
            <ac:chgData name="Alastair Herd" userId="5b32a22d-7511-4516-bb56-86382496afe2" providerId="ADAL" clId="{3DAFD2EC-50A2-41F8-A5BE-41FEC5A1478B}" dt="2023-01-18T13:17:06.056" v="34" actId="14100"/>
            <ac:spMkLst>
              <pc:docMk/>
              <pc:sldMasterMk cId="1292199227" sldId="2147483660"/>
              <pc:sldLayoutMk cId="705697815" sldId="2147483661"/>
              <ac:spMk id="10" creationId="{DC0317A5-0804-DEC0-A0B2-7FA44B657F48}"/>
            </ac:spMkLst>
          </pc:spChg>
          <pc:spChg chg="mod">
            <ac:chgData name="Alastair Herd" userId="5b32a22d-7511-4516-bb56-86382496afe2" providerId="ADAL" clId="{3DAFD2EC-50A2-41F8-A5BE-41FEC5A1478B}" dt="2023-01-17T18:23:03.640" v="30" actId="1076"/>
            <ac:spMkLst>
              <pc:docMk/>
              <pc:sldMasterMk cId="1292199227" sldId="2147483660"/>
              <pc:sldLayoutMk cId="705697815" sldId="2147483661"/>
              <ac:spMk id="12" creationId="{D6D033CF-A0AF-CB08-20C2-D6C335E4F15D}"/>
            </ac:spMkLst>
          </pc:spChg>
          <pc:spChg chg="mod">
            <ac:chgData name="Alastair Herd" userId="5b32a22d-7511-4516-bb56-86382496afe2" providerId="ADAL" clId="{3DAFD2EC-50A2-41F8-A5BE-41FEC5A1478B}" dt="2023-01-18T13:16:57.807" v="32" actId="14100"/>
            <ac:spMkLst>
              <pc:docMk/>
              <pc:sldMasterMk cId="1292199227" sldId="2147483660"/>
              <pc:sldLayoutMk cId="705697815" sldId="2147483661"/>
              <ac:spMk id="14" creationId="{9652EA17-EA29-259A-35C8-E79D8BFCE6E9}"/>
            </ac:spMkLst>
          </pc:spChg>
          <pc:picChg chg="mod">
            <ac:chgData name="Alastair Herd" userId="5b32a22d-7511-4516-bb56-86382496afe2" providerId="ADAL" clId="{3DAFD2EC-50A2-41F8-A5BE-41FEC5A1478B}" dt="2023-01-18T13:17:11.528" v="35" actId="688"/>
            <ac:picMkLst>
              <pc:docMk/>
              <pc:sldMasterMk cId="1292199227" sldId="2147483660"/>
              <pc:sldLayoutMk cId="705697815" sldId="2147483661"/>
              <ac:picMk id="8" creationId="{47CF25F7-EC67-5146-2E3D-A7D3513D2EDB}"/>
            </ac:picMkLst>
          </pc:picChg>
        </pc:sldLayoutChg>
        <pc:sldLayoutChg chg="addSp delSp modSp mod">
          <pc:chgData name="Alastair Herd" userId="5b32a22d-7511-4516-bb56-86382496afe2" providerId="ADAL" clId="{3DAFD2EC-50A2-41F8-A5BE-41FEC5A1478B}" dt="2023-01-17T16:31:43.602" v="9" actId="6014"/>
          <pc:sldLayoutMkLst>
            <pc:docMk/>
            <pc:sldMasterMk cId="1292199227" sldId="2147483660"/>
            <pc:sldLayoutMk cId="4130494513" sldId="2147483662"/>
          </pc:sldLayoutMkLst>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2"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3"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4"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5"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6" creationId="{00000000-0000-0000-0000-000000000000}"/>
            </ac:spMkLst>
          </pc:spChg>
          <pc:spChg chg="add mod">
            <ac:chgData name="Alastair Herd" userId="5b32a22d-7511-4516-bb56-86382496afe2" providerId="ADAL" clId="{3DAFD2EC-50A2-41F8-A5BE-41FEC5A1478B}" dt="2023-01-17T16:31:26.369" v="5"/>
            <ac:spMkLst>
              <pc:docMk/>
              <pc:sldMasterMk cId="1292199227" sldId="2147483660"/>
              <pc:sldLayoutMk cId="4130494513" sldId="2147483662"/>
              <ac:spMk id="7" creationId="{EDA4C335-ED75-4375-8D33-8DAE1AB5D817}"/>
            </ac:spMkLst>
          </pc:spChg>
          <pc:spChg chg="add mod">
            <ac:chgData name="Alastair Herd" userId="5b32a22d-7511-4516-bb56-86382496afe2" providerId="ADAL" clId="{3DAFD2EC-50A2-41F8-A5BE-41FEC5A1478B}" dt="2023-01-17T16:31:26.369" v="5"/>
            <ac:spMkLst>
              <pc:docMk/>
              <pc:sldMasterMk cId="1292199227" sldId="2147483660"/>
              <pc:sldLayoutMk cId="4130494513" sldId="2147483662"/>
              <ac:spMk id="9" creationId="{66A5FB13-1D2E-5EE1-04AA-33BA10CF4934}"/>
            </ac:spMkLst>
          </pc:spChg>
          <pc:picChg chg="add mod">
            <ac:chgData name="Alastair Herd" userId="5b32a22d-7511-4516-bb56-86382496afe2" providerId="ADAL" clId="{3DAFD2EC-50A2-41F8-A5BE-41FEC5A1478B}" dt="2023-01-17T16:31:26.369" v="5"/>
            <ac:picMkLst>
              <pc:docMk/>
              <pc:sldMasterMk cId="1292199227" sldId="2147483660"/>
              <pc:sldLayoutMk cId="4130494513" sldId="2147483662"/>
              <ac:picMk id="8" creationId="{642B21AF-A33F-4611-E8AD-B06E0AC63E99}"/>
            </ac:picMkLst>
          </pc:picChg>
        </pc:sldLayoutChg>
        <pc:sldLayoutChg chg="addSp delSp modSp mod">
          <pc:chgData name="Alastair Herd" userId="5b32a22d-7511-4516-bb56-86382496afe2" providerId="ADAL" clId="{3DAFD2EC-50A2-41F8-A5BE-41FEC5A1478B}" dt="2023-01-17T16:31:57.795" v="10" actId="6014"/>
          <pc:sldLayoutMkLst>
            <pc:docMk/>
            <pc:sldMasterMk cId="1292199227" sldId="2147483660"/>
            <pc:sldLayoutMk cId="240743352" sldId="2147483663"/>
          </pc:sldLayoutMkLst>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2"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3"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4"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5"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6" creationId="{00000000-0000-0000-0000-000000000000}"/>
            </ac:spMkLst>
          </pc:spChg>
          <pc:spChg chg="add mod">
            <ac:chgData name="Alastair Herd" userId="5b32a22d-7511-4516-bb56-86382496afe2" providerId="ADAL" clId="{3DAFD2EC-50A2-41F8-A5BE-41FEC5A1478B}" dt="2023-01-17T16:31:35.763" v="7"/>
            <ac:spMkLst>
              <pc:docMk/>
              <pc:sldMasterMk cId="1292199227" sldId="2147483660"/>
              <pc:sldLayoutMk cId="240743352" sldId="2147483663"/>
              <ac:spMk id="8" creationId="{4034110E-025C-52B9-0D33-7949A77ECFBE}"/>
            </ac:spMkLst>
          </pc:spChg>
          <pc:picChg chg="add mod">
            <ac:chgData name="Alastair Herd" userId="5b32a22d-7511-4516-bb56-86382496afe2" providerId="ADAL" clId="{3DAFD2EC-50A2-41F8-A5BE-41FEC5A1478B}" dt="2023-01-17T16:31:35.763" v="7"/>
            <ac:picMkLst>
              <pc:docMk/>
              <pc:sldMasterMk cId="1292199227" sldId="2147483660"/>
              <pc:sldLayoutMk cId="240743352" sldId="2147483663"/>
              <ac:picMk id="7" creationId="{82F0BF24-BCEA-E781-A1EA-B548E3E1FD0A}"/>
            </ac:picMkLst>
          </pc:picChg>
        </pc:sldLayoutChg>
        <pc:sldLayoutChg chg="modSp add mod modTransition">
          <pc:chgData name="Alastair Herd" userId="5b32a22d-7511-4516-bb56-86382496afe2" providerId="ADAL" clId="{3DAFD2EC-50A2-41F8-A5BE-41FEC5A1478B}" dt="2023-01-17T18:23:07.262" v="31" actId="1076"/>
          <pc:sldLayoutMkLst>
            <pc:docMk/>
            <pc:sldMasterMk cId="1292199227" sldId="2147483660"/>
            <pc:sldLayoutMk cId="976661163" sldId="2147483672"/>
          </pc:sldLayoutMkLst>
          <pc:spChg chg="mod">
            <ac:chgData name="Alastair Herd" userId="5b32a22d-7511-4516-bb56-86382496afe2" providerId="ADAL" clId="{3DAFD2EC-50A2-41F8-A5BE-41FEC5A1478B}" dt="2023-01-17T18:23:07.262" v="31" actId="1076"/>
            <ac:spMkLst>
              <pc:docMk/>
              <pc:sldMasterMk cId="1292199227" sldId="2147483660"/>
              <pc:sldLayoutMk cId="976661163" sldId="2147483672"/>
              <ac:spMk id="12" creationId="{D6D033CF-A0AF-CB08-20C2-D6C335E4F15D}"/>
            </ac:spMkLst>
          </pc:spChg>
          <pc:spChg chg="mod">
            <ac:chgData name="Alastair Herd" userId="5b32a22d-7511-4516-bb56-86382496afe2" providerId="ADAL" clId="{3DAFD2EC-50A2-41F8-A5BE-41FEC5A1478B}" dt="2023-01-17T17:38:17.510" v="28" actId="255"/>
            <ac:spMkLst>
              <pc:docMk/>
              <pc:sldMasterMk cId="1292199227" sldId="2147483660"/>
              <pc:sldLayoutMk cId="976661163" sldId="2147483672"/>
              <ac:spMk id="14" creationId="{9652EA17-EA29-259A-35C8-E79D8BFCE6E9}"/>
            </ac:spMkLst>
          </pc:spChg>
        </pc:sldLayoutChg>
        <pc:sldLayoutChg chg="addSp delSp modSp add mod modTransition">
          <pc:chgData name="Alastair Herd" userId="5b32a22d-7511-4516-bb56-86382496afe2" providerId="ADAL" clId="{3DAFD2EC-50A2-41F8-A5BE-41FEC5A1478B}" dt="2023-01-18T15:33:20.653" v="40" actId="11529"/>
          <pc:sldLayoutMkLst>
            <pc:docMk/>
            <pc:sldMasterMk cId="1292199227" sldId="2147483660"/>
            <pc:sldLayoutMk cId="2764546323" sldId="2147483673"/>
          </pc:sldLayoutMkLst>
          <pc:spChg chg="add del">
            <ac:chgData name="Alastair Herd" userId="5b32a22d-7511-4516-bb56-86382496afe2" providerId="ADAL" clId="{3DAFD2EC-50A2-41F8-A5BE-41FEC5A1478B}" dt="2023-01-18T15:33:20.653" v="40" actId="11529"/>
            <ac:spMkLst>
              <pc:docMk/>
              <pc:sldMasterMk cId="1292199227" sldId="2147483660"/>
              <pc:sldLayoutMk cId="2764546323" sldId="2147483673"/>
              <ac:spMk id="2" creationId="{BC9671A5-2876-3E44-FC28-CE3A21A2FC21}"/>
            </ac:spMkLst>
          </pc:spChg>
          <pc:spChg chg="add del mod">
            <ac:chgData name="Alastair Herd" userId="5b32a22d-7511-4516-bb56-86382496afe2" providerId="ADAL" clId="{3DAFD2EC-50A2-41F8-A5BE-41FEC5A1478B}" dt="2023-01-18T15:33:20.653" v="40" actId="11529"/>
            <ac:spMkLst>
              <pc:docMk/>
              <pc:sldMasterMk cId="1292199227" sldId="2147483660"/>
              <pc:sldLayoutMk cId="2764546323" sldId="2147483673"/>
              <ac:spMk id="3" creationId="{1DDBD1EA-2D92-F669-9544-EAF6276E17E8}"/>
            </ac:spMkLst>
          </pc:spChg>
        </pc:sldLayoutChg>
      </pc:sldMasterChg>
    </pc:docChg>
  </pc:docChgLst>
  <pc:docChgLst>
    <pc:chgData name="Alastair Herd" userId="5b32a22d-7511-4516-bb56-86382496afe2" providerId="ADAL" clId="{4F396539-BF04-460C-A86D-7BD75D1A7413}"/>
    <pc:docChg chg="undo custSel modSld addMainMaster delMainMaster modMainMaster">
      <pc:chgData name="Alastair Herd" userId="5b32a22d-7511-4516-bb56-86382496afe2" providerId="ADAL" clId="{4F396539-BF04-460C-A86D-7BD75D1A7413}" dt="2023-01-23T15:51:20.650" v="100" actId="20577"/>
      <pc:docMkLst>
        <pc:docMk/>
      </pc:docMkLst>
      <pc:sldMasterChg chg="addSp delSp modSp addSldLayout delSldLayout modSldLayout sldLayoutOrd">
        <pc:chgData name="Alastair Herd" userId="5b32a22d-7511-4516-bb56-86382496afe2" providerId="ADAL" clId="{4F396539-BF04-460C-A86D-7BD75D1A7413}" dt="2023-01-23T15:51:20.650" v="100" actId="20577"/>
        <pc:sldMasterMkLst>
          <pc:docMk/>
          <pc:sldMasterMk cId="1292199227" sldId="2147483660"/>
        </pc:sldMasterMkLst>
        <pc:picChg chg="add del mod">
          <ac:chgData name="Alastair Herd" userId="5b32a22d-7511-4516-bb56-86382496afe2" providerId="ADAL" clId="{4F396539-BF04-460C-A86D-7BD75D1A7413}" dt="2023-01-23T15:38:06.775" v="66"/>
          <ac:picMkLst>
            <pc:docMk/>
            <pc:sldMasterMk cId="1292199227" sldId="2147483660"/>
            <ac:picMk id="2" creationId="{EE9A1AC0-5CEE-5D89-14A1-20326F2765BE}"/>
          </ac:picMkLst>
        </pc:picChg>
        <pc:sldLayoutChg chg="addSp delSp mod">
          <pc:chgData name="Alastair Herd" userId="5b32a22d-7511-4516-bb56-86382496afe2" providerId="ADAL" clId="{4F396539-BF04-460C-A86D-7BD75D1A7413}" dt="2023-01-23T15:38:06.331" v="65" actId="478"/>
          <pc:sldLayoutMkLst>
            <pc:docMk/>
            <pc:sldMasterMk cId="1292199227" sldId="2147483660"/>
            <pc:sldLayoutMk cId="705697815" sldId="2147483661"/>
          </pc:sldLayoutMkLst>
          <pc:picChg chg="add del">
            <ac:chgData name="Alastair Herd" userId="5b32a22d-7511-4516-bb56-86382496afe2" providerId="ADAL" clId="{4F396539-BF04-460C-A86D-7BD75D1A7413}" dt="2023-01-23T15:38:06.331" v="65" actId="478"/>
            <ac:picMkLst>
              <pc:docMk/>
              <pc:sldMasterMk cId="1292199227" sldId="2147483660"/>
              <pc:sldLayoutMk cId="705697815" sldId="2147483661"/>
              <ac:picMk id="7" creationId="{4BDDCD2E-C110-130A-F43D-F350777AB57D}"/>
            </ac:picMkLst>
          </pc:picChg>
        </pc:sldLayoutChg>
        <pc:sldLayoutChg chg="addSp delSp modSp mod">
          <pc:chgData name="Alastair Herd" userId="5b32a22d-7511-4516-bb56-86382496afe2" providerId="ADAL" clId="{4F396539-BF04-460C-A86D-7BD75D1A7413}" dt="2023-01-23T15:38:36.191" v="72" actId="688"/>
          <pc:sldLayoutMkLst>
            <pc:docMk/>
            <pc:sldMasterMk cId="1292199227" sldId="2147483660"/>
            <pc:sldLayoutMk cId="976661163" sldId="2147483672"/>
          </pc:sldLayoutMkLst>
          <pc:picChg chg="add del mod">
            <ac:chgData name="Alastair Herd" userId="5b32a22d-7511-4516-bb56-86382496afe2" providerId="ADAL" clId="{4F396539-BF04-460C-A86D-7BD75D1A7413}" dt="2023-01-23T15:38:05.903" v="64" actId="1076"/>
            <ac:picMkLst>
              <pc:docMk/>
              <pc:sldMasterMk cId="1292199227" sldId="2147483660"/>
              <pc:sldLayoutMk cId="976661163" sldId="2147483672"/>
              <ac:picMk id="7" creationId="{4BDDCD2E-C110-130A-F43D-F350777AB57D}"/>
            </ac:picMkLst>
          </pc:picChg>
          <pc:picChg chg="mod">
            <ac:chgData name="Alastair Herd" userId="5b32a22d-7511-4516-bb56-86382496afe2" providerId="ADAL" clId="{4F396539-BF04-460C-A86D-7BD75D1A7413}" dt="2023-01-23T15:38:36.191" v="72" actId="688"/>
            <ac:picMkLst>
              <pc:docMk/>
              <pc:sldMasterMk cId="1292199227" sldId="2147483660"/>
              <pc:sldLayoutMk cId="976661163" sldId="2147483672"/>
              <ac:picMk id="8" creationId="{47CF25F7-EC67-5146-2E3D-A7D3513D2EDB}"/>
            </ac:picMkLst>
          </pc:picChg>
        </pc:sldLayoutChg>
        <pc:sldLayoutChg chg="addSp delSp modSp mod">
          <pc:chgData name="Alastair Herd" userId="5b32a22d-7511-4516-bb56-86382496afe2" providerId="ADAL" clId="{4F396539-BF04-460C-A86D-7BD75D1A7413}" dt="2023-01-23T15:50:10.305" v="81" actId="1035"/>
          <pc:sldLayoutMkLst>
            <pc:docMk/>
            <pc:sldMasterMk cId="1292199227" sldId="2147483660"/>
            <pc:sldLayoutMk cId="2764546323" sldId="2147483673"/>
          </pc:sldLayoutMkLst>
          <pc:spChg chg="mod">
            <ac:chgData name="Alastair Herd" userId="5b32a22d-7511-4516-bb56-86382496afe2" providerId="ADAL" clId="{4F396539-BF04-460C-A86D-7BD75D1A7413}" dt="2023-01-23T15:50:10.305" v="81" actId="1035"/>
            <ac:spMkLst>
              <pc:docMk/>
              <pc:sldMasterMk cId="1292199227" sldId="2147483660"/>
              <pc:sldLayoutMk cId="2764546323" sldId="2147483673"/>
              <ac:spMk id="12" creationId="{D6D033CF-A0AF-CB08-20C2-D6C335E4F15D}"/>
            </ac:spMkLst>
          </pc:spChg>
          <pc:picChg chg="add del">
            <ac:chgData name="Alastair Herd" userId="5b32a22d-7511-4516-bb56-86382496afe2" providerId="ADAL" clId="{4F396539-BF04-460C-A86D-7BD75D1A7413}" dt="2023-01-23T15:38:04.843" v="62" actId="478"/>
            <ac:picMkLst>
              <pc:docMk/>
              <pc:sldMasterMk cId="1292199227" sldId="2147483660"/>
              <pc:sldLayoutMk cId="2764546323" sldId="2147483673"/>
              <ac:picMk id="7" creationId="{4BDDCD2E-C110-130A-F43D-F350777AB57D}"/>
            </ac:picMkLst>
          </pc:picChg>
          <pc:picChg chg="mod">
            <ac:chgData name="Alastair Herd" userId="5b32a22d-7511-4516-bb56-86382496afe2" providerId="ADAL" clId="{4F396539-BF04-460C-A86D-7BD75D1A7413}" dt="2023-01-23T15:38:32.758" v="71" actId="688"/>
            <ac:picMkLst>
              <pc:docMk/>
              <pc:sldMasterMk cId="1292199227" sldId="2147483660"/>
              <pc:sldLayoutMk cId="2764546323" sldId="2147483673"/>
              <ac:picMk id="8" creationId="{47CF25F7-EC67-5146-2E3D-A7D3513D2EDB}"/>
            </ac:picMkLst>
          </pc:picChg>
        </pc:sldLayoutChg>
        <pc:sldLayoutChg chg="addSp delSp mod">
          <pc:chgData name="Alastair Herd" userId="5b32a22d-7511-4516-bb56-86382496afe2" providerId="ADAL" clId="{4F396539-BF04-460C-A86D-7BD75D1A7413}" dt="2023-01-23T15:38:04.451" v="61" actId="478"/>
          <pc:sldLayoutMkLst>
            <pc:docMk/>
            <pc:sldMasterMk cId="1292199227" sldId="2147483660"/>
            <pc:sldLayoutMk cId="2087462430" sldId="2147483674"/>
          </pc:sldLayoutMkLst>
          <pc:picChg chg="add del">
            <ac:chgData name="Alastair Herd" userId="5b32a22d-7511-4516-bb56-86382496afe2" providerId="ADAL" clId="{4F396539-BF04-460C-A86D-7BD75D1A7413}" dt="2023-01-23T15:38:04.451" v="61" actId="478"/>
            <ac:picMkLst>
              <pc:docMk/>
              <pc:sldMasterMk cId="1292199227" sldId="2147483660"/>
              <pc:sldLayoutMk cId="2087462430" sldId="2147483674"/>
              <ac:picMk id="7" creationId="{4BDDCD2E-C110-130A-F43D-F350777AB57D}"/>
            </ac:picMkLst>
          </pc:picChg>
        </pc:sldLayoutChg>
        <pc:sldLayoutChg chg="delSp modSp add mod ord modTransition">
          <pc:chgData name="Alastair Herd" userId="5b32a22d-7511-4516-bb56-86382496afe2" providerId="ADAL" clId="{4F396539-BF04-460C-A86D-7BD75D1A7413}" dt="2023-01-23T15:02:41.578" v="16" actId="1036"/>
          <pc:sldLayoutMkLst>
            <pc:docMk/>
            <pc:sldMasterMk cId="1292199227" sldId="2147483660"/>
            <pc:sldLayoutMk cId="1333808937" sldId="2147483675"/>
          </pc:sldLayoutMkLst>
          <pc:spChg chg="mod">
            <ac:chgData name="Alastair Herd" userId="5b32a22d-7511-4516-bb56-86382496afe2" providerId="ADAL" clId="{4F396539-BF04-460C-A86D-7BD75D1A7413}" dt="2023-01-23T15:02:41.578" v="16" actId="1036"/>
            <ac:spMkLst>
              <pc:docMk/>
              <pc:sldMasterMk cId="1292199227" sldId="2147483660"/>
              <pc:sldLayoutMk cId="1333808937" sldId="2147483675"/>
              <ac:spMk id="12" creationId="{D6D033CF-A0AF-CB08-20C2-D6C335E4F15D}"/>
            </ac:spMkLst>
          </pc:spChg>
          <pc:spChg chg="del">
            <ac:chgData name="Alastair Herd" userId="5b32a22d-7511-4516-bb56-86382496afe2" providerId="ADAL" clId="{4F396539-BF04-460C-A86D-7BD75D1A7413}" dt="2023-01-23T14:55:32.666" v="2" actId="478"/>
            <ac:spMkLst>
              <pc:docMk/>
              <pc:sldMasterMk cId="1292199227" sldId="2147483660"/>
              <pc:sldLayoutMk cId="1333808937" sldId="2147483675"/>
              <ac:spMk id="14" creationId="{9652EA17-EA29-259A-35C8-E79D8BFCE6E9}"/>
            </ac:spMkLst>
          </pc:spChg>
        </pc:sldLayoutChg>
        <pc:sldLayoutChg chg="modSp add del mod modTransition">
          <pc:chgData name="Alastair Herd" userId="5b32a22d-7511-4516-bb56-86382496afe2" providerId="ADAL" clId="{4F396539-BF04-460C-A86D-7BD75D1A7413}" dt="2023-01-23T15:30:45.593" v="22" actId="2696"/>
          <pc:sldLayoutMkLst>
            <pc:docMk/>
            <pc:sldMasterMk cId="1292199227" sldId="2147483660"/>
            <pc:sldLayoutMk cId="1951276092" sldId="2147483676"/>
          </pc:sldLayoutMkLst>
          <pc:spChg chg="mod">
            <ac:chgData name="Alastair Herd" userId="5b32a22d-7511-4516-bb56-86382496afe2" providerId="ADAL" clId="{4F396539-BF04-460C-A86D-7BD75D1A7413}" dt="2023-01-23T15:09:51.930" v="20" actId="1036"/>
            <ac:spMkLst>
              <pc:docMk/>
              <pc:sldMasterMk cId="1292199227" sldId="2147483660"/>
              <pc:sldLayoutMk cId="1951276092" sldId="2147483676"/>
              <ac:spMk id="12" creationId="{D6D033CF-A0AF-CB08-20C2-D6C335E4F15D}"/>
            </ac:spMkLst>
          </pc:spChg>
        </pc:sldLayoutChg>
        <pc:sldLayoutChg chg="addSp delSp modSp add mod ord modTransition">
          <pc:chgData name="Alastair Herd" userId="5b32a22d-7511-4516-bb56-86382496afe2" providerId="ADAL" clId="{4F396539-BF04-460C-A86D-7BD75D1A7413}" dt="2023-01-23T15:51:20.650" v="100" actId="20577"/>
          <pc:sldLayoutMkLst>
            <pc:docMk/>
            <pc:sldMasterMk cId="1292199227" sldId="2147483660"/>
            <pc:sldLayoutMk cId="2618113799" sldId="2147483677"/>
          </pc:sldLayoutMkLst>
          <pc:spChg chg="add mod">
            <ac:chgData name="Alastair Herd" userId="5b32a22d-7511-4516-bb56-86382496afe2" providerId="ADAL" clId="{4F396539-BF04-460C-A86D-7BD75D1A7413}" dt="2023-01-23T15:51:20.650" v="100" actId="20577"/>
            <ac:spMkLst>
              <pc:docMk/>
              <pc:sldMasterMk cId="1292199227" sldId="2147483660"/>
              <pc:sldLayoutMk cId="2618113799" sldId="2147483677"/>
              <ac:spMk id="2" creationId="{AFF60CF1-AC12-B4B1-B8F2-36040BE65FD4}"/>
            </ac:spMkLst>
          </pc:spChg>
          <pc:spChg chg="del">
            <ac:chgData name="Alastair Herd" userId="5b32a22d-7511-4516-bb56-86382496afe2" providerId="ADAL" clId="{4F396539-BF04-460C-A86D-7BD75D1A7413}" dt="2023-01-23T15:51:02.025" v="82" actId="478"/>
            <ac:spMkLst>
              <pc:docMk/>
              <pc:sldMasterMk cId="1292199227" sldId="2147483660"/>
              <pc:sldLayoutMk cId="2618113799" sldId="2147483677"/>
              <ac:spMk id="10" creationId="{DC0317A5-0804-DEC0-A0B2-7FA44B657F48}"/>
            </ac:spMkLst>
          </pc:spChg>
          <pc:spChg chg="mod">
            <ac:chgData name="Alastair Herd" userId="5b32a22d-7511-4516-bb56-86382496afe2" providerId="ADAL" clId="{4F396539-BF04-460C-A86D-7BD75D1A7413}" dt="2023-01-23T15:32:44.025" v="44" actId="1036"/>
            <ac:spMkLst>
              <pc:docMk/>
              <pc:sldMasterMk cId="1292199227" sldId="2147483660"/>
              <pc:sldLayoutMk cId="2618113799" sldId="2147483677"/>
              <ac:spMk id="12" creationId="{D6D033CF-A0AF-CB08-20C2-D6C335E4F15D}"/>
            </ac:spMkLst>
          </pc:spChg>
          <pc:picChg chg="add del">
            <ac:chgData name="Alastair Herd" userId="5b32a22d-7511-4516-bb56-86382496afe2" providerId="ADAL" clId="{4F396539-BF04-460C-A86D-7BD75D1A7413}" dt="2023-01-23T15:38:04.049" v="60" actId="478"/>
            <ac:picMkLst>
              <pc:docMk/>
              <pc:sldMasterMk cId="1292199227" sldId="2147483660"/>
              <pc:sldLayoutMk cId="2618113799" sldId="2147483677"/>
              <ac:picMk id="7" creationId="{4BDDCD2E-C110-130A-F43D-F350777AB57D}"/>
            </ac:picMkLst>
          </pc:picChg>
          <pc:picChg chg="mod">
            <ac:chgData name="Alastair Herd" userId="5b32a22d-7511-4516-bb56-86382496afe2" providerId="ADAL" clId="{4F396539-BF04-460C-A86D-7BD75D1A7413}" dt="2023-01-23T15:38:17.519" v="69" actId="688"/>
            <ac:picMkLst>
              <pc:docMk/>
              <pc:sldMasterMk cId="1292199227" sldId="2147483660"/>
              <pc:sldLayoutMk cId="2618113799" sldId="2147483677"/>
              <ac:picMk id="8" creationId="{47CF25F7-EC67-5146-2E3D-A7D3513D2EDB}"/>
            </ac:picMkLst>
          </pc:picChg>
        </pc:sldLayoutChg>
        <pc:sldLayoutChg chg="addSp delSp modSp new del mod">
          <pc:chgData name="Alastair Herd" userId="5b32a22d-7511-4516-bb56-86382496afe2" providerId="ADAL" clId="{4F396539-BF04-460C-A86D-7BD75D1A7413}" dt="2023-01-23T15:39:34.536" v="73" actId="2696"/>
          <pc:sldLayoutMkLst>
            <pc:docMk/>
            <pc:sldMasterMk cId="1292199227" sldId="2147483660"/>
            <pc:sldLayoutMk cId="2954878487" sldId="2147483678"/>
          </pc:sldLayoutMkLst>
          <pc:spChg chg="del mod">
            <ac:chgData name="Alastair Herd" userId="5b32a22d-7511-4516-bb56-86382496afe2" providerId="ADAL" clId="{4F396539-BF04-460C-A86D-7BD75D1A7413}" dt="2023-01-23T15:37:19.819" v="49" actId="478"/>
            <ac:spMkLst>
              <pc:docMk/>
              <pc:sldMasterMk cId="1292199227" sldId="2147483660"/>
              <pc:sldLayoutMk cId="2954878487" sldId="2147483678"/>
              <ac:spMk id="2" creationId="{89D8BFC6-702C-CA2A-840F-D873B76ADCC5}"/>
            </ac:spMkLst>
          </pc:spChg>
          <pc:spChg chg="add mod">
            <ac:chgData name="Alastair Herd" userId="5b32a22d-7511-4516-bb56-86382496afe2" providerId="ADAL" clId="{4F396539-BF04-460C-A86D-7BD75D1A7413}" dt="2023-01-23T15:37:22.804" v="50"/>
            <ac:spMkLst>
              <pc:docMk/>
              <pc:sldMasterMk cId="1292199227" sldId="2147483660"/>
              <pc:sldLayoutMk cId="2954878487" sldId="2147483678"/>
              <ac:spMk id="3" creationId="{C5BEE19C-FF70-EC77-1216-2D9EE7FF25ED}"/>
            </ac:spMkLst>
          </pc:spChg>
          <pc:spChg chg="add mod">
            <ac:chgData name="Alastair Herd" userId="5b32a22d-7511-4516-bb56-86382496afe2" providerId="ADAL" clId="{4F396539-BF04-460C-A86D-7BD75D1A7413}" dt="2023-01-23T15:37:22.804" v="50"/>
            <ac:spMkLst>
              <pc:docMk/>
              <pc:sldMasterMk cId="1292199227" sldId="2147483660"/>
              <pc:sldLayoutMk cId="2954878487" sldId="2147483678"/>
              <ac:spMk id="4" creationId="{898B9DE5-2510-3E65-1391-B3E91C8AC5C4}"/>
            </ac:spMkLst>
          </pc:spChg>
          <pc:picChg chg="add mod">
            <ac:chgData name="Alastair Herd" userId="5b32a22d-7511-4516-bb56-86382496afe2" providerId="ADAL" clId="{4F396539-BF04-460C-A86D-7BD75D1A7413}" dt="2023-01-23T15:38:22.452" v="70" actId="688"/>
            <ac:picMkLst>
              <pc:docMk/>
              <pc:sldMasterMk cId="1292199227" sldId="2147483660"/>
              <pc:sldLayoutMk cId="2954878487" sldId="2147483678"/>
              <ac:picMk id="5" creationId="{A537177F-2247-9CB0-C641-27CF1D71E602}"/>
            </ac:picMkLst>
          </pc:picChg>
          <pc:picChg chg="add mod">
            <ac:chgData name="Alastair Herd" userId="5b32a22d-7511-4516-bb56-86382496afe2" providerId="ADAL" clId="{4F396539-BF04-460C-A86D-7BD75D1A7413}" dt="2023-01-23T15:37:29.511" v="51"/>
            <ac:picMkLst>
              <pc:docMk/>
              <pc:sldMasterMk cId="1292199227" sldId="2147483660"/>
              <pc:sldLayoutMk cId="2954878487" sldId="2147483678"/>
              <ac:picMk id="6" creationId="{C346AED2-A479-7ED0-ABF8-D20353E0EBA1}"/>
            </ac:picMkLst>
          </pc:picChg>
          <pc:picChg chg="add del mod">
            <ac:chgData name="Alastair Herd" userId="5b32a22d-7511-4516-bb56-86382496afe2" providerId="ADAL" clId="{4F396539-BF04-460C-A86D-7BD75D1A7413}" dt="2023-01-23T15:38:07.343" v="67"/>
            <ac:picMkLst>
              <pc:docMk/>
              <pc:sldMasterMk cId="1292199227" sldId="2147483660"/>
              <pc:sldLayoutMk cId="2954878487" sldId="2147483678"/>
              <ac:picMk id="7" creationId="{E04F2379-8F18-8EC4-4060-FCE3FA7DAAE8}"/>
            </ac:picMkLst>
          </pc:picChg>
          <pc:picChg chg="add mod">
            <ac:chgData name="Alastair Herd" userId="5b32a22d-7511-4516-bb56-86382496afe2" providerId="ADAL" clId="{4F396539-BF04-460C-A86D-7BD75D1A7413}" dt="2023-01-23T15:38:09.471" v="68"/>
            <ac:picMkLst>
              <pc:docMk/>
              <pc:sldMasterMk cId="1292199227" sldId="2147483660"/>
              <pc:sldLayoutMk cId="2954878487" sldId="2147483678"/>
              <ac:picMk id="8" creationId="{32AE3585-C889-1E9C-0E67-52C74612B174}"/>
            </ac:picMkLst>
          </pc:picChg>
        </pc:sldLayoutChg>
      </pc:sldMasterChg>
      <pc:sldMasterChg chg="new del mod addSldLayout delSldLayout">
        <pc:chgData name="Alastair Herd" userId="5b32a22d-7511-4516-bb56-86382496afe2" providerId="ADAL" clId="{4F396539-BF04-460C-A86D-7BD75D1A7413}" dt="2023-01-23T15:37:10.033" v="46" actId="6938"/>
        <pc:sldMasterMkLst>
          <pc:docMk/>
          <pc:sldMasterMk cId="3537089886" sldId="2147483678"/>
        </pc:sldMasterMkLst>
        <pc:sldLayoutChg chg="new del replId">
          <pc:chgData name="Alastair Herd" userId="5b32a22d-7511-4516-bb56-86382496afe2" providerId="ADAL" clId="{4F396539-BF04-460C-A86D-7BD75D1A7413}" dt="2023-01-23T15:37:10.033" v="46" actId="6938"/>
          <pc:sldLayoutMkLst>
            <pc:docMk/>
            <pc:sldMasterMk cId="3537089886" sldId="2147483678"/>
            <pc:sldLayoutMk cId="4053792130" sldId="2147483679"/>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190875767" sldId="2147483680"/>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2927991739" sldId="2147483681"/>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019095435" sldId="2147483682"/>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4195561734" sldId="2147483683"/>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166658916" sldId="2147483684"/>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998161215" sldId="2147483685"/>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757179092" sldId="2147483686"/>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850260157" sldId="2147483687"/>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3392806944" sldId="2147483688"/>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571244003" sldId="2147483689"/>
          </pc:sldLayoutMkLst>
        </pc:sldLayoutChg>
      </pc:sldMasterChg>
    </pc:docChg>
  </pc:docChgLst>
  <pc:docChgLst>
    <pc:chgData name="Alastair Herd" userId="87b2be461f74d91b" providerId="LiveId" clId="{D934003B-E18A-4051-9763-A04095D33620}"/>
    <pc:docChg chg="custSel modSld modMainMaster">
      <pc:chgData name="Alastair Herd" userId="87b2be461f74d91b" providerId="LiveId" clId="{D934003B-E18A-4051-9763-A04095D33620}" dt="2023-01-19T19:15:41.507" v="118" actId="14100"/>
      <pc:docMkLst>
        <pc:docMk/>
      </pc:docMkLst>
      <pc:sldMasterChg chg="addSldLayout modSldLayout sldLayoutOrd">
        <pc:chgData name="Alastair Herd" userId="87b2be461f74d91b" providerId="LiveId" clId="{D934003B-E18A-4051-9763-A04095D33620}" dt="2023-01-19T19:15:41.507" v="118" actId="14100"/>
        <pc:sldMasterMkLst>
          <pc:docMk/>
          <pc:sldMasterMk cId="1292199227" sldId="2147483660"/>
        </pc:sldMasterMkLst>
        <pc:sldLayoutChg chg="modSp mod">
          <pc:chgData name="Alastair Herd" userId="87b2be461f74d91b" providerId="LiveId" clId="{D934003B-E18A-4051-9763-A04095D33620}" dt="2023-01-19T19:15:41.507" v="118" actId="14100"/>
          <pc:sldLayoutMkLst>
            <pc:docMk/>
            <pc:sldMasterMk cId="1292199227" sldId="2147483660"/>
            <pc:sldLayoutMk cId="705697815" sldId="2147483661"/>
          </pc:sldLayoutMkLst>
          <pc:spChg chg="mod">
            <ac:chgData name="Alastair Herd" userId="87b2be461f74d91b" providerId="LiveId" clId="{D934003B-E18A-4051-9763-A04095D33620}" dt="2023-01-19T18:26:13.759" v="74" actId="20577"/>
            <ac:spMkLst>
              <pc:docMk/>
              <pc:sldMasterMk cId="1292199227" sldId="2147483660"/>
              <pc:sldLayoutMk cId="705697815" sldId="2147483661"/>
              <ac:spMk id="12" creationId="{D6D033CF-A0AF-CB08-20C2-D6C335E4F15D}"/>
            </ac:spMkLst>
          </pc:spChg>
          <pc:spChg chg="mod">
            <ac:chgData name="Alastair Herd" userId="87b2be461f74d91b" providerId="LiveId" clId="{D934003B-E18A-4051-9763-A04095D33620}" dt="2023-01-19T19:15:41.507" v="118" actId="14100"/>
            <ac:spMkLst>
              <pc:docMk/>
              <pc:sldMasterMk cId="1292199227" sldId="2147483660"/>
              <pc:sldLayoutMk cId="705697815" sldId="2147483661"/>
              <ac:spMk id="14" creationId="{9652EA17-EA29-259A-35C8-E79D8BFCE6E9}"/>
            </ac:spMkLst>
          </pc:spChg>
        </pc:sldLayoutChg>
        <pc:sldLayoutChg chg="delSp modSp mod">
          <pc:chgData name="Alastair Herd" userId="87b2be461f74d91b" providerId="LiveId" clId="{D934003B-E18A-4051-9763-A04095D33620}" dt="2023-01-19T18:25:45.578" v="17" actId="1035"/>
          <pc:sldLayoutMkLst>
            <pc:docMk/>
            <pc:sldMasterMk cId="1292199227" sldId="2147483660"/>
            <pc:sldLayoutMk cId="2764546323" sldId="2147483673"/>
          </pc:sldLayoutMkLst>
          <pc:spChg chg="mod">
            <ac:chgData name="Alastair Herd" userId="87b2be461f74d91b" providerId="LiveId" clId="{D934003B-E18A-4051-9763-A04095D33620}" dt="2023-01-19T18:25:45.578" v="17" actId="1035"/>
            <ac:spMkLst>
              <pc:docMk/>
              <pc:sldMasterMk cId="1292199227" sldId="2147483660"/>
              <pc:sldLayoutMk cId="2764546323" sldId="2147483673"/>
              <ac:spMk id="12" creationId="{D6D033CF-A0AF-CB08-20C2-D6C335E4F15D}"/>
            </ac:spMkLst>
          </pc:spChg>
          <pc:spChg chg="del">
            <ac:chgData name="Alastair Herd" userId="87b2be461f74d91b" providerId="LiveId" clId="{D934003B-E18A-4051-9763-A04095D33620}" dt="2023-01-19T18:13:17.340" v="1" actId="478"/>
            <ac:spMkLst>
              <pc:docMk/>
              <pc:sldMasterMk cId="1292199227" sldId="2147483660"/>
              <pc:sldLayoutMk cId="2764546323" sldId="2147483673"/>
              <ac:spMk id="14" creationId="{9652EA17-EA29-259A-35C8-E79D8BFCE6E9}"/>
            </ac:spMkLst>
          </pc:spChg>
        </pc:sldLayoutChg>
        <pc:sldLayoutChg chg="addSp delSp modSp add mod ord modTransition">
          <pc:chgData name="Alastair Herd" userId="87b2be461f74d91b" providerId="LiveId" clId="{D934003B-E18A-4051-9763-A04095D33620}" dt="2023-01-19T19:01:42.194" v="117" actId="14100"/>
          <pc:sldLayoutMkLst>
            <pc:docMk/>
            <pc:sldMasterMk cId="1292199227" sldId="2147483660"/>
            <pc:sldLayoutMk cId="2087462430" sldId="2147483674"/>
          </pc:sldLayoutMkLst>
          <pc:spChg chg="add del">
            <ac:chgData name="Alastair Herd" userId="87b2be461f74d91b" providerId="LiveId" clId="{D934003B-E18A-4051-9763-A04095D33620}" dt="2023-01-19T18:32:01.346" v="77" actId="11529"/>
            <ac:spMkLst>
              <pc:docMk/>
              <pc:sldMasterMk cId="1292199227" sldId="2147483660"/>
              <pc:sldLayoutMk cId="2087462430" sldId="2147483674"/>
              <ac:spMk id="2" creationId="{18C6B2FC-8E42-E774-0B87-4BAAF6EC7A57}"/>
            </ac:spMkLst>
          </pc:spChg>
          <pc:spChg chg="add mod">
            <ac:chgData name="Alastair Herd" userId="87b2be461f74d91b" providerId="LiveId" clId="{D934003B-E18A-4051-9763-A04095D33620}" dt="2023-01-19T19:01:42.194" v="117" actId="14100"/>
            <ac:spMkLst>
              <pc:docMk/>
              <pc:sldMasterMk cId="1292199227" sldId="2147483660"/>
              <pc:sldLayoutMk cId="2087462430" sldId="2147483674"/>
              <ac:spMk id="3" creationId="{C6B49690-E6A4-A334-3DAC-E713ABB50729}"/>
            </ac:spMkLst>
          </pc:spChg>
          <pc:spChg chg="mod">
            <ac:chgData name="Alastair Herd" userId="87b2be461f74d91b" providerId="LiveId" clId="{D934003B-E18A-4051-9763-A04095D33620}" dt="2023-01-19T19:00:23.963" v="93" actId="242"/>
            <ac:spMkLst>
              <pc:docMk/>
              <pc:sldMasterMk cId="1292199227" sldId="2147483660"/>
              <pc:sldLayoutMk cId="2087462430" sldId="2147483674"/>
              <ac:spMk id="14" creationId="{9652EA17-EA29-259A-35C8-E79D8BFCE6E9}"/>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1103587" y="324000"/>
            <a:ext cx="7872248"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hasCustomPrompt="1"/>
          </p:nvPr>
        </p:nvSpPr>
        <p:spPr>
          <a:xfrm>
            <a:off x="420688" y="1856032"/>
            <a:ext cx="9153525" cy="4627563"/>
          </a:xfrm>
          <a:prstGeom prst="rect">
            <a:avLst/>
          </a:prstGeom>
        </p:spPr>
        <p:txBody>
          <a:bodyPr>
            <a:normAutofit/>
          </a:bodyPr>
          <a:lstStyle>
            <a:lvl1pPr marL="0" indent="0">
              <a:lnSpc>
                <a:spcPct val="114000"/>
              </a:lnSpc>
              <a:buNone/>
              <a:defRPr sz="2800">
                <a:latin typeface="Arial Black" panose="020B0A04020102020204" pitchFamily="34" charset="0"/>
              </a:defRPr>
            </a:lvl1pPr>
          </a:lstStyle>
          <a:p>
            <a:pPr lvl="0"/>
            <a:r>
              <a:rPr lang="en-GB" dirty="0"/>
              <a:t>Object</a:t>
            </a:r>
          </a:p>
        </p:txBody>
      </p:sp>
      <p:sp>
        <p:nvSpPr>
          <p:cNvPr id="14" name="Content Placeholder 13">
            <a:extLst>
              <a:ext uri="{FF2B5EF4-FFF2-40B4-BE49-F238E27FC236}">
                <a16:creationId xmlns:a16="http://schemas.microsoft.com/office/drawing/2014/main" id="{9652EA17-EA29-259A-35C8-E79D8BFCE6E9}"/>
              </a:ext>
            </a:extLst>
          </p:cNvPr>
          <p:cNvSpPr>
            <a:spLocks noGrp="1"/>
          </p:cNvSpPr>
          <p:nvPr>
            <p:ph sz="quarter" idx="11"/>
          </p:nvPr>
        </p:nvSpPr>
        <p:spPr>
          <a:xfrm>
            <a:off x="6002640" y="5770719"/>
            <a:ext cx="3657297" cy="1586885"/>
          </a:xfrm>
          <a:prstGeom prst="rect">
            <a:avLst/>
          </a:prstGeom>
        </p:spPr>
        <p:txBody>
          <a:bodyPr anchor="b">
            <a:normAutofit/>
          </a:bodyPr>
          <a:lstStyle>
            <a:lvl1pPr marL="0" indent="0" algn="r">
              <a:spcBef>
                <a:spcPts val="400"/>
              </a:spcBef>
              <a:buNone/>
              <a:defRPr sz="1200">
                <a:latin typeface="Arial" panose="020B0604020202020204" pitchFamily="34" charset="0"/>
                <a:cs typeface="Arial" panose="020B0604020202020204" pitchFamily="34" charset="0"/>
              </a:defRPr>
            </a:lvl1pPr>
          </a:lstStyle>
          <a:p>
            <a:pPr lvl="0"/>
            <a:endParaRPr lang="en-GB" dirty="0"/>
          </a:p>
        </p:txBody>
      </p:sp>
    </p:spTree>
    <p:extLst>
      <p:ext uri="{BB962C8B-B14F-4D97-AF65-F5344CB8AC3E}">
        <p14:creationId xmlns:p14="http://schemas.microsoft.com/office/powerpoint/2010/main" val="70569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4"/>
            <a:ext cx="8694539" cy="1461188"/>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94357" y="1853171"/>
            <a:ext cx="4264576" cy="908210"/>
          </a:xfrm>
          <a:prstGeom prst="rect">
            <a:avLst/>
          </a:prstGeo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94357" y="2761381"/>
            <a:ext cx="4264576" cy="406157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03317" y="1853171"/>
            <a:ext cx="4285579" cy="908210"/>
          </a:xfrm>
          <a:prstGeom prst="rect">
            <a:avLst/>
          </a:prstGeo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103317" y="2761381"/>
            <a:ext cx="4285579" cy="406157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8" name="Footer Placeholder 7"/>
          <p:cNvSpPr>
            <a:spLocks noGrp="1"/>
          </p:cNvSpPr>
          <p:nvPr>
            <p:ph type="ftr" sz="quarter" idx="11"/>
          </p:nvPr>
        </p:nvSpPr>
        <p:spPr>
          <a:xfrm>
            <a:off x="3339207" y="7006700"/>
            <a:ext cx="3402211" cy="402483"/>
          </a:xfrm>
          <a:prstGeom prst="rect">
            <a:avLst/>
          </a:prstGeom>
        </p:spPr>
        <p:txBody>
          <a:bodyPr/>
          <a:lstStyle/>
          <a:p>
            <a:endParaRPr lang="en-GB"/>
          </a:p>
        </p:txBody>
      </p:sp>
      <p:sp>
        <p:nvSpPr>
          <p:cNvPr id="9" name="Slide Number Placeholder 8"/>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394032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4"/>
            <a:ext cx="8694539" cy="14611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4" name="Footer Placeholder 3"/>
          <p:cNvSpPr>
            <a:spLocks noGrp="1"/>
          </p:cNvSpPr>
          <p:nvPr>
            <p:ph type="ftr" sz="quarter" idx="11"/>
          </p:nvPr>
        </p:nvSpPr>
        <p:spPr>
          <a:xfrm>
            <a:off x="3339207" y="7006700"/>
            <a:ext cx="3402211" cy="402483"/>
          </a:xfrm>
          <a:prstGeom prst="rect">
            <a:avLst/>
          </a:prstGeom>
        </p:spPr>
        <p:txBody>
          <a:bodyPr/>
          <a:lstStyle/>
          <a:p>
            <a:endParaRPr lang="en-GB"/>
          </a:p>
        </p:txBody>
      </p:sp>
      <p:sp>
        <p:nvSpPr>
          <p:cNvPr id="5" name="Slide Number Placeholder 4"/>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3792480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3" name="Footer Placeholder 2"/>
          <p:cNvSpPr>
            <a:spLocks noGrp="1"/>
          </p:cNvSpPr>
          <p:nvPr>
            <p:ph type="ftr" sz="quarter" idx="11"/>
          </p:nvPr>
        </p:nvSpPr>
        <p:spPr>
          <a:xfrm>
            <a:off x="3339207" y="7006700"/>
            <a:ext cx="3402211" cy="402483"/>
          </a:xfrm>
          <a:prstGeom prst="rect">
            <a:avLst/>
          </a:prstGeom>
        </p:spPr>
        <p:txBody>
          <a:bodyPr/>
          <a:lstStyle/>
          <a:p>
            <a:endParaRPr lang="en-GB"/>
          </a:p>
        </p:txBody>
      </p:sp>
      <p:sp>
        <p:nvSpPr>
          <p:cNvPr id="4" name="Slide Number Placeholder 3"/>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2484737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a:prstGeom prst="rect">
            <a:avLst/>
          </a:prstGeo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4285579" y="1088455"/>
            <a:ext cx="5103316" cy="5372269"/>
          </a:xfrm>
          <a:prstGeom prst="rect">
            <a:avLst/>
          </a:prstGeo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356" y="2267902"/>
            <a:ext cx="3251264" cy="4201570"/>
          </a:xfrm>
          <a:prstGeom prst="rect">
            <a:avLst/>
          </a:prstGeo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6" name="Footer Placeholder 5"/>
          <p:cNvSpPr>
            <a:spLocks noGrp="1"/>
          </p:cNvSpPr>
          <p:nvPr>
            <p:ph type="ftr" sz="quarter" idx="11"/>
          </p:nvPr>
        </p:nvSpPr>
        <p:spPr>
          <a:xfrm>
            <a:off x="3339207" y="7006700"/>
            <a:ext cx="3402211" cy="402483"/>
          </a:xfrm>
          <a:prstGeom prst="rect">
            <a:avLst/>
          </a:prstGeom>
        </p:spPr>
        <p:txBody>
          <a:bodyPr/>
          <a:lstStyle/>
          <a:p>
            <a:endParaRPr lang="en-GB"/>
          </a:p>
        </p:txBody>
      </p:sp>
      <p:sp>
        <p:nvSpPr>
          <p:cNvPr id="7" name="Slide Number Placeholder 6"/>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3267249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a:prstGeom prst="rect">
            <a:avLst/>
          </a:prstGeo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5579" y="1088455"/>
            <a:ext cx="5103316" cy="5372269"/>
          </a:xfrm>
          <a:prstGeom prst="rect">
            <a:avLst/>
          </a:prstGeo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694356" y="2267902"/>
            <a:ext cx="3251264" cy="4201570"/>
          </a:xfrm>
          <a:prstGeom prst="rect">
            <a:avLst/>
          </a:prstGeo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6" name="Footer Placeholder 5"/>
          <p:cNvSpPr>
            <a:spLocks noGrp="1"/>
          </p:cNvSpPr>
          <p:nvPr>
            <p:ph type="ftr" sz="quarter" idx="11"/>
          </p:nvPr>
        </p:nvSpPr>
        <p:spPr>
          <a:xfrm>
            <a:off x="3339207" y="7006700"/>
            <a:ext cx="3402211" cy="402483"/>
          </a:xfrm>
          <a:prstGeom prst="rect">
            <a:avLst/>
          </a:prstGeom>
        </p:spPr>
        <p:txBody>
          <a:bodyPr/>
          <a:lstStyle/>
          <a:p>
            <a:endParaRPr lang="en-GB"/>
          </a:p>
        </p:txBody>
      </p:sp>
      <p:sp>
        <p:nvSpPr>
          <p:cNvPr id="7" name="Slide Number Placeholder 6"/>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1486507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4"/>
            <a:ext cx="8694539" cy="1461188"/>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93043" y="2012414"/>
            <a:ext cx="8694539" cy="47965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5" name="Footer Placeholder 4"/>
          <p:cNvSpPr>
            <a:spLocks noGrp="1"/>
          </p:cNvSpPr>
          <p:nvPr>
            <p:ph type="ftr" sz="quarter" idx="11"/>
          </p:nvPr>
        </p:nvSpPr>
        <p:spPr>
          <a:xfrm>
            <a:off x="3339207" y="7006700"/>
            <a:ext cx="3402211" cy="402483"/>
          </a:xfrm>
          <a:prstGeom prst="rect">
            <a:avLst/>
          </a:prstGeom>
        </p:spPr>
        <p:txBody>
          <a:bodyPr/>
          <a:lstStyle/>
          <a:p>
            <a:endParaRPr lang="en-GB"/>
          </a:p>
        </p:txBody>
      </p:sp>
      <p:sp>
        <p:nvSpPr>
          <p:cNvPr id="6" name="Slide Number Placeholder 5"/>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2796875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8" y="402483"/>
            <a:ext cx="2173635" cy="6406475"/>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4" y="402483"/>
            <a:ext cx="6394896" cy="64064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5" name="Footer Placeholder 4"/>
          <p:cNvSpPr>
            <a:spLocks noGrp="1"/>
          </p:cNvSpPr>
          <p:nvPr>
            <p:ph type="ftr" sz="quarter" idx="11"/>
          </p:nvPr>
        </p:nvSpPr>
        <p:spPr>
          <a:xfrm>
            <a:off x="3339207" y="7006700"/>
            <a:ext cx="3402211" cy="402483"/>
          </a:xfrm>
          <a:prstGeom prst="rect">
            <a:avLst/>
          </a:prstGeom>
        </p:spPr>
        <p:txBody>
          <a:bodyPr/>
          <a:lstStyle/>
          <a:p>
            <a:endParaRPr lang="en-GB"/>
          </a:p>
        </p:txBody>
      </p:sp>
      <p:sp>
        <p:nvSpPr>
          <p:cNvPr id="6" name="Slide Number Placeholder 5"/>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146765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692550" y="324000"/>
            <a:ext cx="8694539"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p:nvPr>
        </p:nvSpPr>
        <p:spPr>
          <a:xfrm>
            <a:off x="463056" y="2014802"/>
            <a:ext cx="9153525" cy="4627563"/>
          </a:xfrm>
          <a:prstGeom prst="rect">
            <a:avLst/>
          </a:prstGeom>
        </p:spPr>
        <p:txBody>
          <a:bodyPr>
            <a:normAutofit/>
          </a:bodyPr>
          <a:lstStyle>
            <a:lvl1pPr marL="0" indent="0">
              <a:lnSpc>
                <a:spcPct val="114000"/>
              </a:lnSpc>
              <a:buNone/>
              <a:defRPr sz="2800">
                <a:latin typeface="Arial Black" panose="020B0A04020102020204" pitchFamily="34" charset="0"/>
              </a:defRPr>
            </a:lvl1pPr>
          </a:lstStyle>
          <a:p>
            <a:pPr lvl="0"/>
            <a:endParaRPr lang="en-GB" dirty="0"/>
          </a:p>
        </p:txBody>
      </p:sp>
      <p:sp>
        <p:nvSpPr>
          <p:cNvPr id="14" name="Content Placeholder 13">
            <a:extLst>
              <a:ext uri="{FF2B5EF4-FFF2-40B4-BE49-F238E27FC236}">
                <a16:creationId xmlns:a16="http://schemas.microsoft.com/office/drawing/2014/main" id="{9652EA17-EA29-259A-35C8-E79D8BFCE6E9}"/>
              </a:ext>
            </a:extLst>
          </p:cNvPr>
          <p:cNvSpPr>
            <a:spLocks noGrp="1"/>
          </p:cNvSpPr>
          <p:nvPr>
            <p:ph sz="quarter" idx="11"/>
          </p:nvPr>
        </p:nvSpPr>
        <p:spPr>
          <a:xfrm>
            <a:off x="6758152" y="4519988"/>
            <a:ext cx="2628937" cy="1175961"/>
          </a:xfrm>
          <a:prstGeom prst="rect">
            <a:avLst/>
          </a:prstGeom>
        </p:spPr>
        <p:txBody>
          <a:bodyPr>
            <a:normAutofit/>
          </a:bodyPr>
          <a:lstStyle>
            <a:lvl1pPr marL="0" indent="0" algn="r">
              <a:buNone/>
              <a:defRPr sz="2800">
                <a:latin typeface="Arial" panose="020B0604020202020204" pitchFamily="34" charset="0"/>
                <a:cs typeface="Arial" panose="020B0604020202020204" pitchFamily="34" charset="0"/>
              </a:defRPr>
            </a:lvl1pPr>
          </a:lstStyle>
          <a:p>
            <a:pPr lvl="0"/>
            <a:endParaRPr lang="en-GB" dirty="0"/>
          </a:p>
        </p:txBody>
      </p:sp>
    </p:spTree>
    <p:extLst>
      <p:ext uri="{BB962C8B-B14F-4D97-AF65-F5344CB8AC3E}">
        <p14:creationId xmlns:p14="http://schemas.microsoft.com/office/powerpoint/2010/main" val="97666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692550" y="324000"/>
            <a:ext cx="8694539"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p:nvPr>
        </p:nvSpPr>
        <p:spPr>
          <a:xfrm>
            <a:off x="463056" y="1620402"/>
            <a:ext cx="9153525" cy="4627563"/>
          </a:xfrm>
          <a:prstGeom prst="rect">
            <a:avLst/>
          </a:prstGeom>
        </p:spPr>
        <p:txBody>
          <a:bodyPr>
            <a:normAutofit/>
          </a:bodyPr>
          <a:lstStyle>
            <a:lvl1pPr marL="0" indent="0">
              <a:lnSpc>
                <a:spcPct val="114000"/>
              </a:lnSpc>
              <a:spcBef>
                <a:spcPts val="0"/>
              </a:spcBef>
              <a:buNone/>
              <a:defRPr sz="100">
                <a:latin typeface="Arial Black" panose="020B0A04020102020204" pitchFamily="34" charset="0"/>
              </a:defRPr>
            </a:lvl1pPr>
          </a:lstStyle>
          <a:p>
            <a:pPr lvl="0"/>
            <a:endParaRPr lang="en-GB" dirty="0"/>
          </a:p>
        </p:txBody>
      </p:sp>
    </p:spTree>
    <p:extLst>
      <p:ext uri="{BB962C8B-B14F-4D97-AF65-F5344CB8AC3E}">
        <p14:creationId xmlns:p14="http://schemas.microsoft.com/office/powerpoint/2010/main" val="276454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1103587" y="324000"/>
            <a:ext cx="7872248"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hasCustomPrompt="1"/>
          </p:nvPr>
        </p:nvSpPr>
        <p:spPr>
          <a:xfrm>
            <a:off x="420688" y="1856032"/>
            <a:ext cx="9153525" cy="4627563"/>
          </a:xfrm>
          <a:prstGeom prst="rect">
            <a:avLst/>
          </a:prstGeom>
        </p:spPr>
        <p:txBody>
          <a:bodyPr>
            <a:normAutofit/>
          </a:bodyPr>
          <a:lstStyle>
            <a:lvl1pPr marL="0" indent="0">
              <a:lnSpc>
                <a:spcPct val="114000"/>
              </a:lnSpc>
              <a:buNone/>
              <a:defRPr sz="2800">
                <a:latin typeface="Arial Black" panose="020B0A04020102020204" pitchFamily="34" charset="0"/>
              </a:defRPr>
            </a:lvl1pPr>
          </a:lstStyle>
          <a:p>
            <a:pPr lvl="0"/>
            <a:r>
              <a:rPr lang="en-GB" dirty="0"/>
              <a:t>Object</a:t>
            </a:r>
          </a:p>
        </p:txBody>
      </p:sp>
      <p:sp>
        <p:nvSpPr>
          <p:cNvPr id="14" name="Content Placeholder 13">
            <a:extLst>
              <a:ext uri="{FF2B5EF4-FFF2-40B4-BE49-F238E27FC236}">
                <a16:creationId xmlns:a16="http://schemas.microsoft.com/office/drawing/2014/main" id="{9652EA17-EA29-259A-35C8-E79D8BFCE6E9}"/>
              </a:ext>
            </a:extLst>
          </p:cNvPr>
          <p:cNvSpPr>
            <a:spLocks noGrp="1"/>
          </p:cNvSpPr>
          <p:nvPr>
            <p:ph sz="quarter" idx="11"/>
          </p:nvPr>
        </p:nvSpPr>
        <p:spPr>
          <a:xfrm>
            <a:off x="6019200" y="5901179"/>
            <a:ext cx="3639600" cy="1457221"/>
          </a:xfrm>
          <a:prstGeom prst="rect">
            <a:avLst/>
          </a:prstGeom>
        </p:spPr>
        <p:txBody>
          <a:bodyPr anchor="b">
            <a:normAutofit/>
          </a:bodyPr>
          <a:lstStyle>
            <a:lvl1pPr marL="0" indent="0" algn="r">
              <a:spcBef>
                <a:spcPts val="400"/>
              </a:spcBef>
              <a:buNone/>
              <a:defRPr sz="1100">
                <a:latin typeface="Arial" panose="020B0604020202020204" pitchFamily="34" charset="0"/>
                <a:cs typeface="Arial" panose="020B0604020202020204" pitchFamily="34" charset="0"/>
              </a:defRPr>
            </a:lvl1pPr>
          </a:lstStyle>
          <a:p>
            <a:pPr lvl="0"/>
            <a:endParaRPr lang="en-GB" dirty="0"/>
          </a:p>
        </p:txBody>
      </p:sp>
      <p:sp>
        <p:nvSpPr>
          <p:cNvPr id="3" name="Text Placeholder 2">
            <a:extLst>
              <a:ext uri="{FF2B5EF4-FFF2-40B4-BE49-F238E27FC236}">
                <a16:creationId xmlns:a16="http://schemas.microsoft.com/office/drawing/2014/main" id="{C6B49690-E6A4-A334-3DAC-E713ABB50729}"/>
              </a:ext>
            </a:extLst>
          </p:cNvPr>
          <p:cNvSpPr>
            <a:spLocks noGrp="1"/>
          </p:cNvSpPr>
          <p:nvPr>
            <p:ph type="body" sz="quarter" idx="12"/>
          </p:nvPr>
        </p:nvSpPr>
        <p:spPr>
          <a:xfrm>
            <a:off x="622300" y="5900398"/>
            <a:ext cx="2187575" cy="1458000"/>
          </a:xfrm>
          <a:prstGeom prst="rect">
            <a:avLst/>
          </a:prstGeom>
        </p:spPr>
        <p:txBody>
          <a:bodyPr anchor="b"/>
          <a:lstStyle>
            <a:lvl1pPr marL="0" indent="0" algn="l">
              <a:buNone/>
              <a:defRPr lang="en-US" sz="1400" kern="1200" dirty="0" smtClean="0">
                <a:solidFill>
                  <a:schemeClr val="tx1"/>
                </a:solidFill>
                <a:latin typeface="Arial" panose="020B0604020202020204" pitchFamily="34" charset="0"/>
                <a:ea typeface="+mn-ea"/>
                <a:cs typeface="Arial" panose="020B0604020202020204" pitchFamily="34" charset="0"/>
              </a:defRPr>
            </a:lvl1pPr>
          </a:lstStyle>
          <a:p>
            <a:pPr lvl="0"/>
            <a:endParaRPr lang="en-GB" dirty="0"/>
          </a:p>
        </p:txBody>
      </p:sp>
    </p:spTree>
    <p:extLst>
      <p:ext uri="{BB962C8B-B14F-4D97-AF65-F5344CB8AC3E}">
        <p14:creationId xmlns:p14="http://schemas.microsoft.com/office/powerpoint/2010/main" val="208746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1103587" y="324000"/>
            <a:ext cx="7872248"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hasCustomPrompt="1"/>
          </p:nvPr>
        </p:nvSpPr>
        <p:spPr>
          <a:xfrm>
            <a:off x="420688" y="1699014"/>
            <a:ext cx="9153525" cy="4627563"/>
          </a:xfrm>
          <a:prstGeom prst="rect">
            <a:avLst/>
          </a:prstGeom>
        </p:spPr>
        <p:txBody>
          <a:bodyPr anchor="ctr">
            <a:normAutofit/>
          </a:bodyPr>
          <a:lstStyle>
            <a:lvl1pPr marL="0" indent="0" algn="ctr">
              <a:lnSpc>
                <a:spcPct val="114000"/>
              </a:lnSpc>
              <a:buNone/>
              <a:defRPr sz="2800">
                <a:latin typeface="Arial Black" panose="020B0A04020102020204" pitchFamily="34" charset="0"/>
              </a:defRPr>
            </a:lvl1pPr>
          </a:lstStyle>
          <a:p>
            <a:pPr lvl="0"/>
            <a:r>
              <a:rPr lang="en-GB" dirty="0"/>
              <a:t>Object</a:t>
            </a:r>
          </a:p>
        </p:txBody>
      </p:sp>
    </p:spTree>
    <p:extLst>
      <p:ext uri="{BB962C8B-B14F-4D97-AF65-F5344CB8AC3E}">
        <p14:creationId xmlns:p14="http://schemas.microsoft.com/office/powerpoint/2010/main" val="133380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p:nvPr>
        </p:nvSpPr>
        <p:spPr>
          <a:xfrm>
            <a:off x="463056" y="1879010"/>
            <a:ext cx="9153525" cy="4627563"/>
          </a:xfrm>
          <a:prstGeom prst="rect">
            <a:avLst/>
          </a:prstGeom>
        </p:spPr>
        <p:txBody>
          <a:bodyPr>
            <a:normAutofit/>
          </a:bodyPr>
          <a:lstStyle>
            <a:lvl1pPr marL="0" indent="0" algn="ctr">
              <a:lnSpc>
                <a:spcPct val="114000"/>
              </a:lnSpc>
              <a:spcBef>
                <a:spcPts val="0"/>
              </a:spcBef>
              <a:spcAft>
                <a:spcPts val="600"/>
              </a:spcAft>
              <a:buNone/>
              <a:defRPr sz="100">
                <a:latin typeface="Arial Black" panose="020B0A04020102020204" pitchFamily="34" charset="0"/>
              </a:defRPr>
            </a:lvl1pPr>
          </a:lstStyle>
          <a:p>
            <a:pPr lvl="0"/>
            <a:endParaRPr lang="en-GB" dirty="0"/>
          </a:p>
        </p:txBody>
      </p:sp>
      <p:sp>
        <p:nvSpPr>
          <p:cNvPr id="2" name="Title 1">
            <a:extLst>
              <a:ext uri="{FF2B5EF4-FFF2-40B4-BE49-F238E27FC236}">
                <a16:creationId xmlns:a16="http://schemas.microsoft.com/office/drawing/2014/main" id="{AFF60CF1-AC12-B4B1-B8F2-36040BE65FD4}"/>
              </a:ext>
            </a:extLst>
          </p:cNvPr>
          <p:cNvSpPr>
            <a:spLocks noGrp="1"/>
          </p:cNvSpPr>
          <p:nvPr>
            <p:ph type="title" hasCustomPrompt="1"/>
          </p:nvPr>
        </p:nvSpPr>
        <p:spPr>
          <a:xfrm>
            <a:off x="692550" y="185455"/>
            <a:ext cx="8694539" cy="1072800"/>
          </a:xfrm>
          <a:prstGeom prst="rect">
            <a:avLst/>
          </a:prstGeom>
        </p:spPr>
        <p:txBody>
          <a:bodyPr anchor="ctr">
            <a:noAutofit/>
          </a:bodyPr>
          <a:lstStyle>
            <a:lvl1pPr algn="ctr">
              <a:defRPr sz="4000" i="1" kern="1200" dirty="0">
                <a:solidFill>
                  <a:srgbClr val="A12626"/>
                </a:solidFill>
                <a:latin typeface="Liberation Serif" panose="02020603050405020304" pitchFamily="18" charset="0"/>
                <a:ea typeface="+mj-ea"/>
                <a:cs typeface="+mj-cs"/>
              </a:defRPr>
            </a:lvl1pPr>
          </a:lstStyle>
          <a:p>
            <a:r>
              <a:rPr lang="en-US" sz="4000"/>
              <a:t>Catechism</a:t>
            </a:r>
            <a:endParaRPr sz="4000" dirty="0"/>
          </a:p>
        </p:txBody>
      </p:sp>
    </p:spTree>
    <p:extLst>
      <p:ext uri="{BB962C8B-B14F-4D97-AF65-F5344CB8AC3E}">
        <p14:creationId xmlns:p14="http://schemas.microsoft.com/office/powerpoint/2010/main" val="261811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EDA4C335-ED75-4375-8D33-8DAE1AB5D817}"/>
              </a:ext>
            </a:extLst>
          </p:cNvPr>
          <p:cNvSpPr txBox="1"/>
          <p:nvPr userDrawn="1"/>
        </p:nvSpPr>
        <p:spPr>
          <a:xfrm>
            <a:off x="504000" y="301320"/>
            <a:ext cx="9071640" cy="85068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1" i="1" u="none" strike="noStrike" kern="1200" cap="none" spc="-1" normalizeH="0" baseline="0" noProof="0" dirty="0">
                <a:ln>
                  <a:noFill/>
                </a:ln>
                <a:solidFill>
                  <a:srgbClr val="A12626"/>
                </a:solidFill>
                <a:effectLst/>
                <a:uLnTx/>
                <a:uFillTx/>
                <a:latin typeface="Times New Roman"/>
                <a:ea typeface="DejaVu Sans"/>
                <a:cs typeface="DejaVu Sans"/>
              </a:rPr>
              <a:t>Welcome</a:t>
            </a:r>
            <a:endParaRPr kumimoji="0" lang="en-GB" sz="4400" b="1" i="0" u="none" strike="noStrike" kern="1200" cap="none" spc="-1" normalizeH="0" baseline="0" noProof="0" dirty="0">
              <a:ln>
                <a:noFill/>
              </a:ln>
              <a:solidFill>
                <a:srgbClr val="A12626"/>
              </a:solidFill>
              <a:effectLst/>
              <a:uLnTx/>
              <a:uFillTx/>
              <a:latin typeface="Goudy Old Style"/>
              <a:ea typeface="DejaVu Sans"/>
              <a:cs typeface="DejaVu Sans"/>
            </a:endParaRPr>
          </a:p>
        </p:txBody>
      </p:sp>
      <p:pic>
        <p:nvPicPr>
          <p:cNvPr id="8" name="Picture 7">
            <a:extLst>
              <a:ext uri="{FF2B5EF4-FFF2-40B4-BE49-F238E27FC236}">
                <a16:creationId xmlns:a16="http://schemas.microsoft.com/office/drawing/2014/main" id="{642B21AF-A33F-4611-E8AD-B06E0AC63E99}"/>
              </a:ext>
            </a:extLst>
          </p:cNvPr>
          <p:cNvPicPr/>
          <p:nvPr userDrawn="1"/>
        </p:nvPicPr>
        <p:blipFill>
          <a:blip r:embed="rId2"/>
          <a:stretch/>
        </p:blipFill>
        <p:spPr>
          <a:xfrm>
            <a:off x="985" y="1279798"/>
            <a:ext cx="10079640" cy="5488920"/>
          </a:xfrm>
          <a:prstGeom prst="rect">
            <a:avLst/>
          </a:prstGeom>
          <a:ln>
            <a:noFill/>
          </a:ln>
        </p:spPr>
      </p:pic>
      <p:sp>
        <p:nvSpPr>
          <p:cNvPr id="9" name="TextShape 2">
            <a:extLst>
              <a:ext uri="{FF2B5EF4-FFF2-40B4-BE49-F238E27FC236}">
                <a16:creationId xmlns:a16="http://schemas.microsoft.com/office/drawing/2014/main" id="{66A5FB13-1D2E-5EE1-04AA-33BA10CF4934}"/>
              </a:ext>
            </a:extLst>
          </p:cNvPr>
          <p:cNvSpPr txBox="1"/>
          <p:nvPr userDrawn="1"/>
        </p:nvSpPr>
        <p:spPr>
          <a:xfrm>
            <a:off x="323608" y="1152000"/>
            <a:ext cx="9071640" cy="648000"/>
          </a:xfrm>
          <a:prstGeom prst="rect">
            <a:avLst/>
          </a:prstGeom>
          <a:solidFill>
            <a:srgbClr val="FFFFFF"/>
          </a:solidFill>
          <a:ln>
            <a:noFill/>
          </a:ln>
        </p:spPr>
        <p:txBody>
          <a:bodyPr lIns="0" tIns="0" rIns="0" bIns="0">
            <a:normAutofit fontScale="71000" lnSpcReduction="20000"/>
          </a:bodyPr>
          <a:lstStyle/>
          <a:p>
            <a:pPr marL="360000" marR="0" lvl="0" indent="0" algn="ctr" defTabSz="914400" rtl="0" eaLnBrk="1" fontAlgn="auto" latinLnBrk="0" hangingPunct="1">
              <a:lnSpc>
                <a:spcPct val="200000"/>
              </a:lnSpc>
              <a:spcBef>
                <a:spcPts val="0"/>
              </a:spcBef>
              <a:spcAft>
                <a:spcPts val="0"/>
              </a:spcAft>
              <a:buClrTx/>
              <a:buSzTx/>
              <a:buFontTx/>
              <a:buNone/>
              <a:tabLst/>
              <a:defRPr/>
            </a:pPr>
            <a:r>
              <a:rPr kumimoji="0" lang="en-GB" sz="3400" b="0" i="0" u="none" strike="noStrike" kern="1200" cap="none" spc="-1" normalizeH="0" baseline="0" noProof="0" dirty="0">
                <a:ln>
                  <a:noFill/>
                </a:ln>
                <a:solidFill>
                  <a:prstClr val="black"/>
                </a:solidFill>
                <a:effectLst/>
                <a:uLnTx/>
                <a:uFillTx/>
                <a:latin typeface="Bebas Neue"/>
                <a:ea typeface="DejaVu Sans"/>
                <a:cs typeface="DejaVu Sans"/>
              </a:rPr>
              <a:t>TO</a:t>
            </a:r>
            <a:endParaRPr kumimoji="0" lang="en-GB" sz="3400" b="0" i="0" u="none" strike="noStrike" kern="1200" cap="none" spc="-1" normalizeH="0" baseline="0" noProof="0" dirty="0">
              <a:ln>
                <a:noFill/>
              </a:ln>
              <a:solidFill>
                <a:prstClr val="black"/>
              </a:solidFill>
              <a:effectLst/>
              <a:uLnTx/>
              <a:uFillTx/>
              <a:latin typeface="Arial Black"/>
              <a:ea typeface="DejaVu Sans"/>
              <a:cs typeface="DejaVu Sans"/>
            </a:endParaRPr>
          </a:p>
        </p:txBody>
      </p:sp>
    </p:spTree>
    <p:extLst>
      <p:ext uri="{BB962C8B-B14F-4D97-AF65-F5344CB8AC3E}">
        <p14:creationId xmlns:p14="http://schemas.microsoft.com/office/powerpoint/2010/main" val="413049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oodby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F0BF24-BCEA-E781-A1EA-B548E3E1FD0A}"/>
              </a:ext>
            </a:extLst>
          </p:cNvPr>
          <p:cNvPicPr/>
          <p:nvPr userDrawn="1"/>
        </p:nvPicPr>
        <p:blipFill>
          <a:blip r:embed="rId2"/>
          <a:stretch/>
        </p:blipFill>
        <p:spPr>
          <a:xfrm>
            <a:off x="985" y="1279798"/>
            <a:ext cx="10079640" cy="5488920"/>
          </a:xfrm>
          <a:prstGeom prst="rect">
            <a:avLst/>
          </a:prstGeom>
          <a:ln>
            <a:noFill/>
          </a:ln>
        </p:spPr>
      </p:pic>
      <p:sp>
        <p:nvSpPr>
          <p:cNvPr id="8" name="TextShape 1">
            <a:extLst>
              <a:ext uri="{FF2B5EF4-FFF2-40B4-BE49-F238E27FC236}">
                <a16:creationId xmlns:a16="http://schemas.microsoft.com/office/drawing/2014/main" id="{4034110E-025C-52B9-0D33-7949A77ECFBE}"/>
              </a:ext>
            </a:extLst>
          </p:cNvPr>
          <p:cNvSpPr txBox="1"/>
          <p:nvPr userDrawn="1"/>
        </p:nvSpPr>
        <p:spPr>
          <a:xfrm>
            <a:off x="504000" y="388106"/>
            <a:ext cx="9071640" cy="677108"/>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4400" b="1" i="1" spc="-1" dirty="0">
                <a:solidFill>
                  <a:srgbClr val="A12626"/>
                </a:solidFill>
                <a:latin typeface="Times New Roman"/>
                <a:ea typeface="DejaVu Sans"/>
                <a:cs typeface="DejaVu Sans"/>
              </a:rPr>
              <a:t>Join us for refreshments</a:t>
            </a:r>
            <a:endParaRPr kumimoji="0" lang="en-GB" sz="4400" b="1" i="0" u="none" strike="noStrike" kern="1200" cap="none" spc="-1" normalizeH="0" baseline="0" noProof="0" dirty="0">
              <a:ln>
                <a:noFill/>
              </a:ln>
              <a:solidFill>
                <a:srgbClr val="A12626"/>
              </a:solidFill>
              <a:effectLst/>
              <a:uLnTx/>
              <a:uFillTx/>
              <a:latin typeface="Goudy Old Style"/>
              <a:ea typeface="DejaVu Sans"/>
              <a:cs typeface="DejaVu Sans"/>
            </a:endParaRPr>
          </a:p>
        </p:txBody>
      </p:sp>
    </p:spTree>
    <p:extLst>
      <p:ext uri="{BB962C8B-B14F-4D97-AF65-F5344CB8AC3E}">
        <p14:creationId xmlns:p14="http://schemas.microsoft.com/office/powerpoint/2010/main" val="24074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4"/>
            <a:ext cx="8694539" cy="14611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93043" y="2012414"/>
            <a:ext cx="4284266" cy="479654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3316" y="2012414"/>
            <a:ext cx="4284266" cy="479654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6" name="Footer Placeholder 5"/>
          <p:cNvSpPr>
            <a:spLocks noGrp="1"/>
          </p:cNvSpPr>
          <p:nvPr>
            <p:ph type="ftr" sz="quarter" idx="11"/>
          </p:nvPr>
        </p:nvSpPr>
        <p:spPr>
          <a:xfrm>
            <a:off x="3339207" y="7006700"/>
            <a:ext cx="3402211" cy="402483"/>
          </a:xfrm>
          <a:prstGeom prst="rect">
            <a:avLst/>
          </a:prstGeom>
        </p:spPr>
        <p:txBody>
          <a:bodyPr/>
          <a:lstStyle/>
          <a:p>
            <a:endParaRPr lang="en-GB"/>
          </a:p>
        </p:txBody>
      </p:sp>
      <p:sp>
        <p:nvSpPr>
          <p:cNvPr id="7" name="Slide Number Placeholder 6"/>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14132881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19922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75" r:id="rId5"/>
    <p:sldLayoutId id="2147483677"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491840"/>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Confession</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Almighty and most merciful Father, we have erred and strayed from your ways like lost sheep. We have followed too much the devices and desires of our own hearts. We have broken your holy laws. We have left undone what we ought to have done, and we have done what we ought not to have done.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Confession</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O Lord, have mercy on us pitiful sinners.  Spare those, O God, who confess their faults. Restore those who truly repent, as you have promised through Jesus Christ our Lord. And grant, O merciful Father, for his sake, that we may live a godly, righteous and disciplined life, to the praise of your holy name. Amen.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Assurance of Pardon</a:t>
            </a:r>
          </a:p>
        </p:txBody>
      </p:sp>
      <p:sp>
        <p:nvSpPr>
          <p:cNvPr id="3" name="Content Placeholder 2"/>
          <p:cNvSpPr>
            <a:spLocks noGrp="1"/>
          </p:cNvSpPr>
          <p:nvPr>
            <p:ph idx="10" sz="quarter"/>
          </p:nvPr>
        </p:nvSpPr>
        <p:spPr/>
        <p:txBody>
          <a:bodyPr/>
          <a:lstStyle/>
          <a:p/>
          <a:p>
            <a:r>
              <a:rPr sz="2800">
                <a:solidFill>
                  <a:srgbClr val="A12626"/>
                </a:solidFill>
              </a:rPr>
              <a:t>Minister. </a:t>
            </a:r>
            <a:r>
              <a:rPr sz="2800">
                <a:solidFill>
                  <a:srgbClr val="000000"/>
                </a:solidFill>
              </a:rPr>
              <a:t>Almighty God, the Father of our Lord Jesus Christ, does not desire the death of sinners but rather that they should turn from their wickedness and live. He has commanded and authorised his ministers to reassure his people that they will be forgiven when they repent of their sins. God pardons and forgives all who truly repent and sincerely believe his holy gospel.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Assurance of Pardon</a:t>
            </a:r>
          </a:p>
        </p:txBody>
      </p:sp>
      <p:sp>
        <p:nvSpPr>
          <p:cNvPr id="3" name="Content Placeholder 2"/>
          <p:cNvSpPr>
            <a:spLocks noGrp="1"/>
          </p:cNvSpPr>
          <p:nvPr>
            <p:ph idx="10" sz="quarter"/>
          </p:nvPr>
        </p:nvSpPr>
        <p:spPr/>
        <p:txBody>
          <a:bodyPr/>
          <a:lstStyle/>
          <a:p/>
          <a:p>
            <a:r>
              <a:rPr sz="2800">
                <a:solidFill>
                  <a:srgbClr val="A12626"/>
                </a:solidFill>
              </a:rPr>
              <a:t>Minister. </a:t>
            </a:r>
            <a:r>
              <a:rPr sz="2800">
                <a:solidFill>
                  <a:srgbClr val="000000"/>
                </a:solidFill>
              </a:rPr>
              <a:t>Therefore let us beseech him to grant us true repentance and his Holy Spirit; so that what we do now may please him, that the rest of our lives may be pure and holy, and that finally we may come to his eternal joy; through Jesus Christ our Lord. Amen.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Lord's Prayer</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Our Father in heaven, hallowed be your name, your kingdom come, your will be done, on earth as it is in heaven.
Give us today our daily bread.
Forgive us our sins as we forgive those who sin against us.
Lead us not into temptation but deliver us from evil.
For yours is the kingdom, the power and the glory, now and for ever. Amen.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Psalm 91:1-10</a:t>
            </a:r>
          </a:p>
        </p:txBody>
      </p:sp>
      <p:sp>
        <p:nvSpPr>
          <p:cNvPr id="3" name="Content Placeholder 2"/>
          <p:cNvSpPr>
            <a:spLocks noGrp="1"/>
          </p:cNvSpPr>
          <p:nvPr>
            <p:ph idx="10" sz="quarter"/>
          </p:nvPr>
        </p:nvSpPr>
        <p:spPr/>
        <p:txBody>
          <a:bodyPr/>
          <a:lstStyle/>
          <a:p>
            <a:r>
              <a:t>¹The one whose dwelling is with God Most High</a:t>
            </a:r>
          </a:p>
          <a:p>
            <a:r>
              <a:t>In the Almighty’s shadow safe will rest.</a:t>
            </a:r>
          </a:p>
          <a:p>
            <a:r>
              <a:t>²"He is my refuge," I say of the LORD,</a:t>
            </a:r>
          </a:p>
          <a:p>
            <a:r>
              <a:t>"My fortress and my God; in him I trust."</a:t>
            </a:r>
          </a:p>
        </p:txBody>
      </p:sp>
      <p:sp>
        <p:nvSpPr>
          <p:cNvPr id="4" name="Content Placeholder 3"/>
          <p:cNvSpPr>
            <a:spLocks noGrp="1"/>
          </p:cNvSpPr>
          <p:nvPr>
            <p:ph idx="11" sz="quarter"/>
          </p:nvPr>
        </p:nvSpPr>
        <p:spPr/>
        <p:txBody>
          <a:bodyPr/>
          <a:lstStyle/>
          <a:p>
            <a:r>
              <a:t>Words: Sing Psalms! © 2003 Free Church of Scotland</a:t>
            </a:r>
          </a:p>
          <a:p>
            <a:r>
              <a:t>Composer: Walter Greatorex (1919)</a:t>
            </a:r>
          </a:p>
          <a:p>
            <a:r>
              <a:t>Tune: WOODLANDS (Greatorex)</a:t>
            </a:r>
          </a:p>
          <a:p>
            <a:r>
              <a:t>©: Public Domain</a:t>
            </a:r>
          </a:p>
          <a:p>
            <a:r>
              <a:t>CCLI: 522221</a:t>
            </a:r>
          </a:p>
        </p:txBody>
      </p:sp>
      <p:sp>
        <p:nvSpPr>
          <p:cNvPr id="5" name="Text Placeholder 4"/>
          <p:cNvSpPr>
            <a:spLocks noGrp="1"/>
          </p:cNvSpPr>
          <p:nvPr>
            <p:ph type="body" idx="12" sz="quarter"/>
          </p:nvPr>
        </p:nvSpPr>
        <p:spPr/>
        <p:txBody>
          <a:bodyPr/>
          <a:lstStyle/>
          <a:p>
            <a:r>
              <a:t>Meter: 10 10 10 10</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Psalm 91:1-10</a:t>
            </a:r>
          </a:p>
        </p:txBody>
      </p:sp>
      <p:sp>
        <p:nvSpPr>
          <p:cNvPr id="3" name="Content Placeholder 2"/>
          <p:cNvSpPr>
            <a:spLocks noGrp="1"/>
          </p:cNvSpPr>
          <p:nvPr>
            <p:ph idx="10" sz="quarter"/>
          </p:nvPr>
        </p:nvSpPr>
        <p:spPr/>
        <p:txBody>
          <a:bodyPr/>
          <a:lstStyle/>
          <a:p>
            <a:r>
              <a:t>³Surely he saves you from the fowler’s snare</a:t>
            </a:r>
          </a:p>
          <a:p>
            <a:r>
              <a:t>And rescues you from deadly pestilence.</a:t>
            </a:r>
          </a:p>
          <a:p>
            <a:r>
              <a:t>⁴Under his wings a refuge you will find;</a:t>
            </a:r>
          </a:p>
          <a:p>
            <a:r>
              <a:t>His faithfulness will be your strong defence.</a:t>
            </a:r>
          </a:p>
        </p:txBody>
      </p:sp>
      <p:sp>
        <p:nvSpPr>
          <p:cNvPr id="4" name="Content Placeholder 3"/>
          <p:cNvSpPr>
            <a:spLocks noGrp="1"/>
          </p:cNvSpPr>
          <p:nvPr>
            <p:ph idx="11" sz="quarter"/>
          </p:nvPr>
        </p:nvSpPr>
        <p:spPr/>
        <p:txBody>
          <a:bodyPr/>
          <a:lstStyle/>
          <a:p>
            <a:r>
              <a:t>Words: Sing Psalms! © 2003 Free Church of Scotland</a:t>
            </a:r>
          </a:p>
          <a:p>
            <a:r>
              <a:t>Composer: Walter Greatorex (1919)</a:t>
            </a:r>
          </a:p>
          <a:p>
            <a:r>
              <a:t>Tune: WOODLANDS (Greatorex)</a:t>
            </a:r>
          </a:p>
          <a:p>
            <a:r>
              <a:t>©: Public Domain</a:t>
            </a:r>
          </a:p>
          <a:p>
            <a:r>
              <a:t>CCLI: 522221</a:t>
            </a:r>
          </a:p>
        </p:txBody>
      </p:sp>
      <p:sp>
        <p:nvSpPr>
          <p:cNvPr id="5" name="Text Placeholder 4"/>
          <p:cNvSpPr>
            <a:spLocks noGrp="1"/>
          </p:cNvSpPr>
          <p:nvPr>
            <p:ph type="body" idx="12" sz="quarter"/>
          </p:nvPr>
        </p:nvSpPr>
        <p:spPr/>
        <p:txBody>
          <a:bodyPr/>
          <a:lstStyle/>
          <a:p>
            <a:r>
              <a:t>Meter: 10 10 10 10</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Psalm 91:1-10</a:t>
            </a:r>
          </a:p>
        </p:txBody>
      </p:sp>
      <p:sp>
        <p:nvSpPr>
          <p:cNvPr id="3" name="Content Placeholder 2"/>
          <p:cNvSpPr>
            <a:spLocks noGrp="1"/>
          </p:cNvSpPr>
          <p:nvPr>
            <p:ph idx="10" sz="quarter"/>
          </p:nvPr>
        </p:nvSpPr>
        <p:spPr/>
        <p:txBody>
          <a:bodyPr/>
          <a:lstStyle/>
          <a:p>
            <a:r>
              <a:t>⁵You will not fear the terror of the night,</a:t>
            </a:r>
          </a:p>
          <a:p>
            <a:r>
              <a:t>Or dread the arrow flying in the day,</a:t>
            </a:r>
          </a:p>
          <a:p>
            <a:r>
              <a:t>⁶Or pestilence that in the darkness stalks,</a:t>
            </a:r>
          </a:p>
          <a:p>
            <a:r>
              <a:t>Or plague at noon that carries all away.</a:t>
            </a:r>
          </a:p>
        </p:txBody>
      </p:sp>
      <p:sp>
        <p:nvSpPr>
          <p:cNvPr id="4" name="Content Placeholder 3"/>
          <p:cNvSpPr>
            <a:spLocks noGrp="1"/>
          </p:cNvSpPr>
          <p:nvPr>
            <p:ph idx="11" sz="quarter"/>
          </p:nvPr>
        </p:nvSpPr>
        <p:spPr/>
        <p:txBody>
          <a:bodyPr/>
          <a:lstStyle/>
          <a:p>
            <a:r>
              <a:t>Words: Sing Psalms! © 2003 Free Church of Scotland</a:t>
            </a:r>
          </a:p>
          <a:p>
            <a:r>
              <a:t>Composer: Walter Greatorex (1919)</a:t>
            </a:r>
          </a:p>
          <a:p>
            <a:r>
              <a:t>Tune: WOODLANDS (Greatorex)</a:t>
            </a:r>
          </a:p>
          <a:p>
            <a:r>
              <a:t>©: Public Domain</a:t>
            </a:r>
          </a:p>
          <a:p>
            <a:r>
              <a:t>CCLI: 522221</a:t>
            </a:r>
          </a:p>
        </p:txBody>
      </p:sp>
      <p:sp>
        <p:nvSpPr>
          <p:cNvPr id="5" name="Text Placeholder 4"/>
          <p:cNvSpPr>
            <a:spLocks noGrp="1"/>
          </p:cNvSpPr>
          <p:nvPr>
            <p:ph type="body" idx="12" sz="quarter"/>
          </p:nvPr>
        </p:nvSpPr>
        <p:spPr/>
        <p:txBody>
          <a:bodyPr/>
          <a:lstStyle/>
          <a:p>
            <a:r>
              <a:t>Meter: 10 10 10 10</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Psalm 91:1-10</a:t>
            </a:r>
          </a:p>
        </p:txBody>
      </p:sp>
      <p:sp>
        <p:nvSpPr>
          <p:cNvPr id="3" name="Content Placeholder 2"/>
          <p:cNvSpPr>
            <a:spLocks noGrp="1"/>
          </p:cNvSpPr>
          <p:nvPr>
            <p:ph idx="10" sz="quarter"/>
          </p:nvPr>
        </p:nvSpPr>
        <p:spPr/>
        <p:txBody>
          <a:bodyPr/>
          <a:lstStyle/>
          <a:p>
            <a:r>
              <a:t>⁷No harm will touch you though a thousand fall,</a:t>
            </a:r>
          </a:p>
          <a:p>
            <a:r>
              <a:t>Or yet ten thousand die at your right hand.</a:t>
            </a:r>
          </a:p>
          <a:p>
            <a:r>
              <a:t>⁸Your eyes will then look on, and you will see</a:t>
            </a:r>
          </a:p>
          <a:p>
            <a:r>
              <a:t>The wicked punished as their ways demand.</a:t>
            </a:r>
          </a:p>
        </p:txBody>
      </p:sp>
      <p:sp>
        <p:nvSpPr>
          <p:cNvPr id="4" name="Content Placeholder 3"/>
          <p:cNvSpPr>
            <a:spLocks noGrp="1"/>
          </p:cNvSpPr>
          <p:nvPr>
            <p:ph idx="11" sz="quarter"/>
          </p:nvPr>
        </p:nvSpPr>
        <p:spPr/>
        <p:txBody>
          <a:bodyPr/>
          <a:lstStyle/>
          <a:p>
            <a:r>
              <a:t>Words: Sing Psalms! © 2003 Free Church of Scotland</a:t>
            </a:r>
          </a:p>
          <a:p>
            <a:r>
              <a:t>Composer: Walter Greatorex (1919)</a:t>
            </a:r>
          </a:p>
          <a:p>
            <a:r>
              <a:t>Tune: WOODLANDS (Greatorex)</a:t>
            </a:r>
          </a:p>
          <a:p>
            <a:r>
              <a:t>©: Public Domain</a:t>
            </a:r>
          </a:p>
          <a:p>
            <a:r>
              <a:t>CCLI: 522221</a:t>
            </a:r>
          </a:p>
        </p:txBody>
      </p:sp>
      <p:sp>
        <p:nvSpPr>
          <p:cNvPr id="5" name="Text Placeholder 4"/>
          <p:cNvSpPr>
            <a:spLocks noGrp="1"/>
          </p:cNvSpPr>
          <p:nvPr>
            <p:ph type="body" idx="12" sz="quarter"/>
          </p:nvPr>
        </p:nvSpPr>
        <p:spPr/>
        <p:txBody>
          <a:bodyPr/>
          <a:lstStyle/>
          <a:p>
            <a:r>
              <a:t>Meter: 10 10 10 10</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Psalm 91:1-10</a:t>
            </a:r>
          </a:p>
        </p:txBody>
      </p:sp>
      <p:sp>
        <p:nvSpPr>
          <p:cNvPr id="3" name="Content Placeholder 2"/>
          <p:cNvSpPr>
            <a:spLocks noGrp="1"/>
          </p:cNvSpPr>
          <p:nvPr>
            <p:ph idx="10" sz="quarter"/>
          </p:nvPr>
        </p:nvSpPr>
        <p:spPr/>
        <p:txBody>
          <a:bodyPr/>
          <a:lstStyle/>
          <a:p>
            <a:r>
              <a:t>⁹If you make God Most High your dwelling-place—</a:t>
            </a:r>
          </a:p>
          <a:p>
            <a:r>
              <a:t>Even the LORD, who is my refuge sure—</a:t>
            </a:r>
          </a:p>
          <a:p>
            <a:r>
              <a:t>¹⁰No evil then will ever fall on you,</a:t>
            </a:r>
          </a:p>
          <a:p>
            <a:r>
              <a:t>Nor dire calamity come near your door.</a:t>
            </a:r>
          </a:p>
        </p:txBody>
      </p:sp>
      <p:sp>
        <p:nvSpPr>
          <p:cNvPr id="4" name="Content Placeholder 3"/>
          <p:cNvSpPr>
            <a:spLocks noGrp="1"/>
          </p:cNvSpPr>
          <p:nvPr>
            <p:ph idx="11" sz="quarter"/>
          </p:nvPr>
        </p:nvSpPr>
        <p:spPr/>
        <p:txBody>
          <a:bodyPr/>
          <a:lstStyle/>
          <a:p>
            <a:r>
              <a:t>Words: Sing Psalms! © 2003 Free Church of Scotland</a:t>
            </a:r>
          </a:p>
          <a:p>
            <a:r>
              <a:t>Composer: Walter Greatorex (1919)</a:t>
            </a:r>
          </a:p>
          <a:p>
            <a:r>
              <a:t>Tune: WOODLANDS (Greatorex)</a:t>
            </a:r>
          </a:p>
          <a:p>
            <a:r>
              <a:t>©: Public Domain</a:t>
            </a:r>
          </a:p>
          <a:p>
            <a:r>
              <a:t>CCLI: 522221</a:t>
            </a:r>
          </a:p>
        </p:txBody>
      </p:sp>
      <p:sp>
        <p:nvSpPr>
          <p:cNvPr id="5" name="Text Placeholder 4"/>
          <p:cNvSpPr>
            <a:spLocks noGrp="1"/>
          </p:cNvSpPr>
          <p:nvPr>
            <p:ph type="body" idx="12" sz="quarter"/>
          </p:nvPr>
        </p:nvSpPr>
        <p:spPr/>
        <p:txBody>
          <a:bodyPr/>
          <a:lstStyle/>
          <a:p>
            <a:r>
              <a:t>Meter: 10 10 10 10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Call to worship</a:t>
            </a:r>
          </a:p>
        </p:txBody>
      </p:sp>
      <p:sp>
        <p:nvSpPr>
          <p:cNvPr id="3" name="Content Placeholder 2"/>
          <p:cNvSpPr>
            <a:spLocks noGrp="1"/>
          </p:cNvSpPr>
          <p:nvPr>
            <p:ph idx="10" sz="quarter"/>
          </p:nvPr>
        </p:nvSpPr>
        <p:spPr/>
        <p:txBody>
          <a:bodyPr/>
          <a:lstStyle/>
          <a:p>
            <a:r>
              <a:t>To the choirmaster. A Psalm of David. A Song.</a:t>
            </a:r>
          </a:p>
          <a:p/>
          <a:p>
            <a:r>
              <a:t>    ¹Praise is due to you, O God, in Zion,</a:t>
            </a:r>
          </a:p>
          <a:p>
            <a:r>
              <a:t>        and to you shall vows be performed.</a:t>
            </a:r>
          </a:p>
        </p:txBody>
      </p:sp>
      <p:sp>
        <p:nvSpPr>
          <p:cNvPr id="4" name="Content Placeholder 3"/>
          <p:cNvSpPr>
            <a:spLocks noGrp="1"/>
          </p:cNvSpPr>
          <p:nvPr>
            <p:ph idx="11" sz="quarter"/>
          </p:nvPr>
        </p:nvSpPr>
        <p:spPr/>
        <p:txBody>
          <a:bodyPr/>
          <a:lstStyle/>
          <a:p>
            <a:r>
              <a:t>Psalm 65:1</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First Reading</a:t>
            </a:r>
          </a:p>
        </p:txBody>
      </p:sp>
      <p:sp>
        <p:nvSpPr>
          <p:cNvPr id="3" name="Content Placeholder 2"/>
          <p:cNvSpPr>
            <a:spLocks noGrp="1"/>
          </p:cNvSpPr>
          <p:nvPr>
            <p:ph idx="10" sz="quarter"/>
          </p:nvPr>
        </p:nvSpPr>
        <p:spPr/>
        <p:txBody>
          <a:bodyPr/>
          <a:lstStyle/>
          <a:p>
            <a:r>
              <a:t>Luke 1:67-80</a:t>
            </a:r>
          </a:p>
          <a:p/>
          <a:p>
            <a:r>
              <a:t>pg. X</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0" sz="quarter"/>
          </p:nvPr>
        </p:nvSpPr>
        <p:spPr/>
        <p:txBody>
          <a:bodyPr/>
          <a:lstStyle/>
          <a:p/>
          <a:p>
            <a:r>
              <a:rPr sz="2800">
                <a:solidFill>
                  <a:srgbClr val="A12626"/>
                </a:solidFill>
              </a:rPr>
              <a:t>How doth Christ execute the office of a king? </a:t>
            </a:r>
            <a:r>
              <a:rPr sz="2800">
                <a:solidFill>
                  <a:srgbClr val="000000"/>
                </a:solidFill>
              </a:rPr>
              <a:t>
Christ executeth the office of a king, in subduing us to himself, in ruling and defending us, and in restraining and conquering all his and our enemies.</a:t>
            </a:r>
          </a:p>
        </p:txBody>
      </p:sp>
      <p:sp>
        <p:nvSpPr>
          <p:cNvPr id="3" name="Title 2"/>
          <p:cNvSpPr>
            <a:spLocks noGrp="1"/>
          </p:cNvSpPr>
          <p:nvPr>
            <p:ph type="title"/>
          </p:nvPr>
        </p:nvSpPr>
        <p:spPr/>
        <p:txBody>
          <a:bodyPr/>
          <a:lstStyle/>
          <a:p>
            <a:r>
              <a:t>Westminster Shorter Catechism 26</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0" sz="quarter"/>
          </p:nvPr>
        </p:nvSpPr>
        <p:spPr/>
        <p:txBody>
          <a:bodyPr/>
          <a:lstStyle/>
          <a:p/>
          <a:p>
            <a:r>
              <a:rPr sz="2800">
                <a:solidFill>
                  <a:srgbClr val="A12626"/>
                </a:solidFill>
              </a:rPr>
              <a:t>Wherein did Christ's humiliation consist? </a:t>
            </a:r>
            <a:r>
              <a:rPr sz="2800">
                <a:solidFill>
                  <a:srgbClr val="000000"/>
                </a:solidFill>
              </a:rPr>
              <a:t>
Christ's humiliation consisted in his being born, and that in a low condition, made under the law, undergoing the miseries of this life, the wrath of God, and the cursed death of the cross; in being buried, and continuing under the power of death for a time.</a:t>
            </a:r>
          </a:p>
        </p:txBody>
      </p:sp>
      <p:sp>
        <p:nvSpPr>
          <p:cNvPr id="3" name="Title 2"/>
          <p:cNvSpPr>
            <a:spLocks noGrp="1"/>
          </p:cNvSpPr>
          <p:nvPr>
            <p:ph type="title"/>
          </p:nvPr>
        </p:nvSpPr>
        <p:spPr/>
        <p:txBody>
          <a:bodyPr/>
          <a:lstStyle/>
          <a:p>
            <a:r>
              <a:t>Westminster Shorter Catechism 27</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p:txBody>
      </p:sp>
      <p:sp>
        <p:nvSpPr>
          <p:cNvPr id="3" name="Content Placeholder 2"/>
          <p:cNvSpPr>
            <a:spLocks noGrp="1"/>
          </p:cNvSpPr>
          <p:nvPr>
            <p:ph idx="10" sz="quarter"/>
          </p:nvPr>
        </p:nvSpPr>
        <p:spPr/>
        <p:txBody>
          <a:bodyPr/>
          <a:lstStyle/>
          <a:p>
            <a:r>
              <a:t>Not in Public Domain</a:t>
            </a:r>
          </a:p>
        </p:txBody>
      </p:sp>
      <p:sp>
        <p:nvSpPr>
          <p:cNvPr id="4" name="Content Placeholder 3"/>
          <p:cNvSpPr>
            <a:spLocks noGrp="1"/>
          </p:cNvSpPr>
          <p:nvPr>
            <p:ph idx="11" sz="quarter"/>
          </p:nvPr>
        </p:nvSpPr>
        <p:spPr/>
        <p:txBody>
          <a:bodyPr/>
          <a:lstStyle/>
          <a:p>
            <a:r>
              <a:t>Words: Stuart Townend (b. 1963)</a:t>
            </a:r>
          </a:p>
          <a:p>
            <a:r>
              <a:t>Composer: Stuart Townend (b. 1963)</a:t>
            </a:r>
          </a:p>
          <a:p>
            <a:r>
              <a:t>Tune: [There is a hope that burns within my heart]</a:t>
            </a:r>
          </a:p>
          <a:p>
            <a:r>
              <a:t>©: © 2007, Administered by worshiptogether.com Songs excl. UK &amp; Europe, administered by Kingswaysongs, a division of David C Cook  Used by permission</a:t>
            </a:r>
          </a:p>
          <a:p>
            <a:r>
              <a:t>CCLI: 522221</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Second Reading</a:t>
            </a:r>
          </a:p>
        </p:txBody>
      </p:sp>
      <p:sp>
        <p:nvSpPr>
          <p:cNvPr id="3" name="Content Placeholder 2"/>
          <p:cNvSpPr>
            <a:spLocks noGrp="1"/>
          </p:cNvSpPr>
          <p:nvPr>
            <p:ph idx="10" sz="quarter"/>
          </p:nvPr>
        </p:nvSpPr>
        <p:spPr/>
        <p:txBody>
          <a:bodyPr/>
          <a:lstStyle/>
          <a:p>
            <a:r>
              <a:t>Jeremiah 29:1-14</a:t>
            </a:r>
          </a:p>
          <a:p/>
          <a:p>
            <a:r>
              <a:t>pg. X</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Apostles' Creed (180 AD)</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I believe in God, the Father Almighty, Creator of heaven and earth.
I believe in Jesus Christ, his only Son our Lord. He was conceived by the Holy Spirit and born of the virgin Mary.
He suffered under Pontius Pilate, was crucified, died, and was buried. He descended to the dead.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Apostles' Creed (180 AD)</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On the third day he rose again.
He ascended into heaven,
and sits at the right hand of the Father.
From there he shall come again to judge the living and the dead.
I believe in the Holy Spirit, the holy catholic church, the communion of saints, the forgiveness of sins, the resurrection of the body, and the life everlasting. Amen.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Prayers of Intercession</a:t>
            </a:r>
          </a:p>
        </p:txBody>
      </p:sp>
      <p:sp>
        <p:nvSpPr>
          <p:cNvPr id="3" name="Content Placeholder 2"/>
          <p:cNvSpPr>
            <a:spLocks noGrp="1"/>
          </p:cNvSpPr>
          <p:nvPr>
            <p:ph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Glory be to God the Father!</a:t>
            </a:r>
          </a:p>
        </p:txBody>
      </p:sp>
      <p:sp>
        <p:nvSpPr>
          <p:cNvPr id="3" name="Content Placeholder 2"/>
          <p:cNvSpPr>
            <a:spLocks noGrp="1"/>
          </p:cNvSpPr>
          <p:nvPr>
            <p:ph idx="10" sz="quarter"/>
          </p:nvPr>
        </p:nvSpPr>
        <p:spPr/>
        <p:txBody>
          <a:bodyPr/>
          <a:lstStyle/>
          <a:p>
            <a:r>
              <a:t>Glory be to God the Father,_x000D_</a:t>
            </a:r>
          </a:p>
          <a:p>
            <a:r>
              <a:t>glory be to God the Son,_x000D_</a:t>
            </a:r>
          </a:p>
          <a:p>
            <a:r>
              <a:t>glory be to God the Spirit:_x000D_</a:t>
            </a:r>
          </a:p>
          <a:p>
            <a:r>
              <a:t>great Jehovah, Three in One!_x000D_</a:t>
            </a:r>
          </a:p>
          <a:p>
            <a:r>
              <a:t>Glory, glory while eternal ages run! </a:t>
            </a:r>
          </a:p>
        </p:txBody>
      </p:sp>
      <p:sp>
        <p:nvSpPr>
          <p:cNvPr id="4" name="Content Placeholder 3"/>
          <p:cNvSpPr>
            <a:spLocks noGrp="1"/>
          </p:cNvSpPr>
          <p:nvPr>
            <p:ph idx="11" sz="quarter"/>
          </p:nvPr>
        </p:nvSpPr>
        <p:spPr/>
        <p:txBody>
          <a:bodyPr/>
          <a:lstStyle/>
          <a:p>
            <a:r>
              <a:t>Words: Horatius Bonar (1866)</a:t>
            </a:r>
          </a:p>
          <a:p>
            <a:r>
              <a:t>Composer: Henry Thomas Smart (1866)</a:t>
            </a:r>
          </a:p>
          <a:p>
            <a:r>
              <a:t>Tune: REGENT SQUARE (Smart)</a:t>
            </a:r>
          </a:p>
          <a:p>
            <a:r>
              <a:t>©: Public Domain</a:t>
            </a:r>
          </a:p>
          <a:p>
            <a:r>
              <a:t>CCLI: 522221</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Glory be to God the Father!</a:t>
            </a:r>
          </a:p>
        </p:txBody>
      </p:sp>
      <p:sp>
        <p:nvSpPr>
          <p:cNvPr id="3" name="Content Placeholder 2"/>
          <p:cNvSpPr>
            <a:spLocks noGrp="1"/>
          </p:cNvSpPr>
          <p:nvPr>
            <p:ph idx="10" sz="quarter"/>
          </p:nvPr>
        </p:nvSpPr>
        <p:spPr/>
        <p:txBody>
          <a:bodyPr/>
          <a:lstStyle/>
          <a:p>
            <a:r>
              <a:t>Glory be to him who loved us,_x000D_</a:t>
            </a:r>
          </a:p>
          <a:p>
            <a:r>
              <a:t>washed us from each spot and stain;_x000D_</a:t>
            </a:r>
          </a:p>
          <a:p>
            <a:r>
              <a:t>glory be to him who bought us,_x000D_</a:t>
            </a:r>
          </a:p>
          <a:p>
            <a:r>
              <a:t>made us kings with him to reign!_x000D_</a:t>
            </a:r>
          </a:p>
          <a:p>
            <a:r>
              <a:t>Glory, glory to the Lamb that once was slain! </a:t>
            </a:r>
          </a:p>
        </p:txBody>
      </p:sp>
      <p:sp>
        <p:nvSpPr>
          <p:cNvPr id="4" name="Content Placeholder 3"/>
          <p:cNvSpPr>
            <a:spLocks noGrp="1"/>
          </p:cNvSpPr>
          <p:nvPr>
            <p:ph idx="11" sz="quarter"/>
          </p:nvPr>
        </p:nvSpPr>
        <p:spPr/>
        <p:txBody>
          <a:bodyPr/>
          <a:lstStyle/>
          <a:p>
            <a:r>
              <a:t>Words: Horatius Bonar (1866)</a:t>
            </a:r>
          </a:p>
          <a:p>
            <a:r>
              <a:t>Composer: Henry Thomas Smart (1866)</a:t>
            </a:r>
          </a:p>
          <a:p>
            <a:r>
              <a:t>Tune: REGENT SQUARE (Smart)</a:t>
            </a:r>
          </a:p>
          <a:p>
            <a:r>
              <a:t>©: Public Domain</a:t>
            </a:r>
          </a:p>
          <a:p>
            <a:r>
              <a:t>CCLI: 522221</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*All creatures worship God most high,_x000D_</a:t>
            </a:r>
          </a:p>
          <a:p>
            <a:r>
              <a:t>lift up your voice in earth and sky,_x000D_</a:t>
            </a:r>
          </a:p>
          <a:p>
            <a:r>
              <a:t>alleluia, alleluia!_x000D_</a:t>
            </a:r>
          </a:p>
          <a:p>
            <a:r>
              <a:t>Thou burning sun with golden beam,_x000D_</a:t>
            </a:r>
          </a:p>
          <a:p>
            <a:r>
              <a:t>thou silver moon with softer gleam,_x000D_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Glory be to God the Father!</a:t>
            </a:r>
          </a:p>
        </p:txBody>
      </p:sp>
      <p:sp>
        <p:nvSpPr>
          <p:cNvPr id="3" name="Content Placeholder 2"/>
          <p:cNvSpPr>
            <a:spLocks noGrp="1"/>
          </p:cNvSpPr>
          <p:nvPr>
            <p:ph idx="10" sz="quarter"/>
          </p:nvPr>
        </p:nvSpPr>
        <p:spPr/>
        <p:txBody>
          <a:bodyPr/>
          <a:lstStyle/>
          <a:p>
            <a:r>
              <a:t>Glory to the King of angels,_x000D_</a:t>
            </a:r>
          </a:p>
          <a:p>
            <a:r>
              <a:t>glory to the Church’s King,_x000D_</a:t>
            </a:r>
          </a:p>
          <a:p>
            <a:r>
              <a:t>glory to the King of nations;_x000D_</a:t>
            </a:r>
          </a:p>
          <a:p>
            <a:r>
              <a:t>heav'n and earth your praises bring!_x000D_</a:t>
            </a:r>
          </a:p>
          <a:p>
            <a:r>
              <a:t>Glory, glory, to the King of glory sing! </a:t>
            </a:r>
          </a:p>
        </p:txBody>
      </p:sp>
      <p:sp>
        <p:nvSpPr>
          <p:cNvPr id="4" name="Content Placeholder 3"/>
          <p:cNvSpPr>
            <a:spLocks noGrp="1"/>
          </p:cNvSpPr>
          <p:nvPr>
            <p:ph idx="11" sz="quarter"/>
          </p:nvPr>
        </p:nvSpPr>
        <p:spPr/>
        <p:txBody>
          <a:bodyPr/>
          <a:lstStyle/>
          <a:p>
            <a:r>
              <a:t>Words: Horatius Bonar (1866)</a:t>
            </a:r>
          </a:p>
          <a:p>
            <a:r>
              <a:t>Composer: Henry Thomas Smart (1866)</a:t>
            </a:r>
          </a:p>
          <a:p>
            <a:r>
              <a:t>Tune: REGENT SQUARE (Smart)</a:t>
            </a:r>
          </a:p>
          <a:p>
            <a:r>
              <a:t>©: Public Domain</a:t>
            </a:r>
          </a:p>
          <a:p>
            <a:r>
              <a:t>CCLI: 522221</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Glory be to God the Father!</a:t>
            </a:r>
          </a:p>
        </p:txBody>
      </p:sp>
      <p:sp>
        <p:nvSpPr>
          <p:cNvPr id="3" name="Content Placeholder 2"/>
          <p:cNvSpPr>
            <a:spLocks noGrp="1"/>
          </p:cNvSpPr>
          <p:nvPr>
            <p:ph idx="10" sz="quarter"/>
          </p:nvPr>
        </p:nvSpPr>
        <p:spPr/>
        <p:txBody>
          <a:bodyPr/>
          <a:lstStyle/>
          <a:p>
            <a:r>
              <a:t>Glory, blessing, praise eternal!_x000D_</a:t>
            </a:r>
          </a:p>
          <a:p>
            <a:r>
              <a:t>thus the choir of angels sings;_x000D_</a:t>
            </a:r>
          </a:p>
          <a:p>
            <a:r>
              <a:t>Honor, riches, pow'r, dominion!_x000D_</a:t>
            </a:r>
          </a:p>
          <a:p>
            <a:r>
              <a:t>thus its praise creation brings._x000D_</a:t>
            </a:r>
          </a:p>
          <a:p>
            <a:r>
              <a:t>Glory, glory to the King of kings!Source: Christian Worship: Hymnal #608</a:t>
            </a:r>
          </a:p>
        </p:txBody>
      </p:sp>
      <p:sp>
        <p:nvSpPr>
          <p:cNvPr id="4" name="Content Placeholder 3"/>
          <p:cNvSpPr>
            <a:spLocks noGrp="1"/>
          </p:cNvSpPr>
          <p:nvPr>
            <p:ph idx="11" sz="quarter"/>
          </p:nvPr>
        </p:nvSpPr>
        <p:spPr/>
        <p:txBody>
          <a:bodyPr/>
          <a:lstStyle/>
          <a:p>
            <a:r>
              <a:t>Words: Horatius Bonar (1866)</a:t>
            </a:r>
          </a:p>
          <a:p>
            <a:r>
              <a:t>Composer: Henry Thomas Smart (1866)</a:t>
            </a:r>
          </a:p>
          <a:p>
            <a:r>
              <a:t>Tune: REGENT SQUARE (Smart)</a:t>
            </a:r>
          </a:p>
          <a:p>
            <a:r>
              <a:t>©: Public Domain</a:t>
            </a:r>
          </a:p>
          <a:p>
            <a:r>
              <a:t>CCLI: 522221</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Grace</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The grace of the Lord Jesus Christ and the love of God and the fellowship of the Holy Spirit be with us all, evermore. Amen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Thou rushing wind that art so strong, _x000D_</a:t>
            </a:r>
          </a:p>
          <a:p>
            <a:r>
              <a:t>ye clouds that sail in heav’n along,_x000D_</a:t>
            </a:r>
          </a:p>
          <a:p>
            <a:r>
              <a:t>alleluia, alleluia!_x000D_</a:t>
            </a:r>
          </a:p>
          <a:p>
            <a:r>
              <a:t>Thou rising morn in praise rejoice, _x000D_</a:t>
            </a:r>
          </a:p>
          <a:p>
            <a:r>
              <a:t>ye lights of evening, find a voice,_x000D_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Thou flowing water, pure and clear, _x000D_</a:t>
            </a:r>
          </a:p>
          <a:p>
            <a:r>
              <a:t>make music for thy God to hear,_x000D_</a:t>
            </a:r>
          </a:p>
          <a:p>
            <a:r>
              <a:t>alleluia, alleluia!_x000D_</a:t>
            </a:r>
          </a:p>
          <a:p>
            <a:r>
              <a:t>Thou fire so masterful and bright, _x000D_</a:t>
            </a:r>
          </a:p>
          <a:p>
            <a:r>
              <a:t>that givest all both warmth and light,_x000D_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Dear mother earth, who day by day, _x000D_</a:t>
            </a:r>
          </a:p>
          <a:p>
            <a:r>
              <a:t>unfoldest blessings on our way,_x000D_</a:t>
            </a:r>
          </a:p>
          <a:p>
            <a:r>
              <a:t>alleluia, alleluia!_x000D_</a:t>
            </a:r>
          </a:p>
          <a:p>
            <a:r>
              <a:t>The flow’rs and fruits that in thee grow, _x000D_</a:t>
            </a:r>
          </a:p>
          <a:p>
            <a:r>
              <a:t>let them God’s glory also show,_x000D_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And ev’ryone, with tender heart, _x000D_</a:t>
            </a:r>
          </a:p>
          <a:p>
            <a:r>
              <a:t>forgiving others, take your part,_x000D_</a:t>
            </a:r>
          </a:p>
          <a:p>
            <a:r>
              <a:t>alleluia, alleluia!_x000D_</a:t>
            </a:r>
          </a:p>
          <a:p>
            <a:r>
              <a:t>Ye who long pain and sorrow bear,_x000D_</a:t>
            </a:r>
          </a:p>
          <a:p>
            <a:r>
              <a:t>sing praise and cast on God your care,_x000D_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And thou, most kind and gentle death, _x000D_</a:t>
            </a:r>
          </a:p>
          <a:p>
            <a:r>
              <a:t>waiting to hush our final breath, _x000D_</a:t>
            </a:r>
          </a:p>
          <a:p>
            <a:r>
              <a:t>alleluia, alleluia!_x000D_</a:t>
            </a:r>
          </a:p>
          <a:p>
            <a:r>
              <a:t>Thou leadest home the child of God, _x000D_</a:t>
            </a:r>
          </a:p>
          <a:p>
            <a:r>
              <a:t>as Christ before that way hath trod,_x000D_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Let all things their Creator bless, _x000D_</a:t>
            </a:r>
          </a:p>
          <a:p>
            <a:r>
              <a:t>and worship God in humbleness,_x000D_</a:t>
            </a:r>
          </a:p>
          <a:p>
            <a:r>
              <a:t>alleluia, alleluia!_x000D_</a:t>
            </a:r>
          </a:p>
          <a:p>
            <a:r>
              <a:t>To God all thanks and praise belong!_x000D_</a:t>
            </a:r>
          </a:p>
          <a:p>
            <a:r>
              <a:t>Join in the everlasting song:_x000D_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0</Words>
  <Application>Microsoft Office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Black</vt:lpstr>
      <vt:lpstr>Bebas Neue</vt:lpstr>
      <vt:lpstr>Calibri</vt:lpstr>
      <vt:lpstr>Calibri Light</vt:lpstr>
      <vt:lpstr>Goudy Old Style</vt:lpstr>
      <vt:lpstr>Liberation Serif</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Alastair Herd</dc:creator>
  <cp:lastModifiedBy>Alastair Herd</cp:lastModifiedBy>
  <cp:revision>1</cp:revision>
  <dcterms:created xsi:type="dcterms:W3CDTF">2023-01-17T16:26:25Z</dcterms:created>
  <dcterms:modified xsi:type="dcterms:W3CDTF">2023-01-23T15:51:21Z</dcterms:modified>
</cp:coreProperties>
</file>