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96539-BF04-460C-A86D-7BD75D1A7413}" v="17" dt="2023-01-23T15:51:20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stair Herd" userId="5b32a22d-7511-4516-bb56-86382496afe2" providerId="ADAL" clId="{3DAFD2EC-50A2-41F8-A5BE-41FEC5A1478B}"/>
    <pc:docChg chg="undo custSel addSld delSld modSld modMainMaster">
      <pc:chgData name="Alastair Herd" userId="5b32a22d-7511-4516-bb56-86382496afe2" providerId="ADAL" clId="{3DAFD2EC-50A2-41F8-A5BE-41FEC5A1478B}" dt="2023-01-18T15:33:20.653" v="40" actId="11529"/>
      <pc:docMkLst>
        <pc:docMk/>
      </pc:docMkLst>
      <pc:sldChg chg="del">
        <pc:chgData name="Alastair Herd" userId="5b32a22d-7511-4516-bb56-86382496afe2" providerId="ADAL" clId="{3DAFD2EC-50A2-41F8-A5BE-41FEC5A1478B}" dt="2023-01-17T16:35:43.458" v="20" actId="47"/>
        <pc:sldMkLst>
          <pc:docMk/>
          <pc:sldMk cId="3404167822" sldId="256"/>
        </pc:sldMkLst>
      </pc:sldChg>
      <pc:sldChg chg="new">
        <pc:chgData name="Alastair Herd" userId="5b32a22d-7511-4516-bb56-86382496afe2" providerId="ADAL" clId="{3DAFD2EC-50A2-41F8-A5BE-41FEC5A1478B}" dt="2023-01-17T16:35:42.315" v="19" actId="680"/>
        <pc:sldMkLst>
          <pc:docMk/>
          <pc:sldMk cId="4281491840" sldId="257"/>
        </pc:sldMkLst>
      </pc:sldChg>
      <pc:sldMasterChg chg="delSp mod addSldLayout modSldLayout">
        <pc:chgData name="Alastair Herd" userId="5b32a22d-7511-4516-bb56-86382496afe2" providerId="ADAL" clId="{3DAFD2EC-50A2-41F8-A5BE-41FEC5A1478B}" dt="2023-01-18T15:33:20.653" v="40" actId="11529"/>
        <pc:sldMasterMkLst>
          <pc:docMk/>
          <pc:sldMasterMk cId="1292199227" sldId="2147483660"/>
        </pc:sldMasterMkLst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2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3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4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5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6" creationId="{00000000-0000-0000-0000-000000000000}"/>
          </ac:spMkLst>
        </pc:spChg>
        <pc:sldLayoutChg chg="modSp mod">
          <pc:chgData name="Alastair Herd" userId="5b32a22d-7511-4516-bb56-86382496afe2" providerId="ADAL" clId="{3DAFD2EC-50A2-41F8-A5BE-41FEC5A1478B}" dt="2023-01-18T13:17:11.528" v="35" actId="688"/>
          <pc:sldLayoutMkLst>
            <pc:docMk/>
            <pc:sldMasterMk cId="1292199227" sldId="2147483660"/>
            <pc:sldLayoutMk cId="705697815" sldId="2147483661"/>
          </pc:sldLayoutMkLst>
          <pc:spChg chg="mod">
            <ac:chgData name="Alastair Herd" userId="5b32a22d-7511-4516-bb56-86382496afe2" providerId="ADAL" clId="{3DAFD2EC-50A2-41F8-A5BE-41FEC5A1478B}" dt="2023-01-18T13:17:06.056" v="34" actId="14100"/>
            <ac:spMkLst>
              <pc:docMk/>
              <pc:sldMasterMk cId="1292199227" sldId="2147483660"/>
              <pc:sldLayoutMk cId="705697815" sldId="2147483661"/>
              <ac:spMk id="10" creationId="{DC0317A5-0804-DEC0-A0B2-7FA44B657F48}"/>
            </ac:spMkLst>
          </pc:spChg>
          <pc:spChg chg="mod">
            <ac:chgData name="Alastair Herd" userId="5b32a22d-7511-4516-bb56-86382496afe2" providerId="ADAL" clId="{3DAFD2EC-50A2-41F8-A5BE-41FEC5A1478B}" dt="2023-01-17T18:23:03.640" v="30" actId="1076"/>
            <ac:spMkLst>
              <pc:docMk/>
              <pc:sldMasterMk cId="1292199227" sldId="2147483660"/>
              <pc:sldLayoutMk cId="705697815" sldId="2147483661"/>
              <ac:spMk id="12" creationId="{D6D033CF-A0AF-CB08-20C2-D6C335E4F15D}"/>
            </ac:spMkLst>
          </pc:spChg>
          <pc:spChg chg="mod">
            <ac:chgData name="Alastair Herd" userId="5b32a22d-7511-4516-bb56-86382496afe2" providerId="ADAL" clId="{3DAFD2EC-50A2-41F8-A5BE-41FEC5A1478B}" dt="2023-01-18T13:16:57.807" v="32" actId="14100"/>
            <ac:spMkLst>
              <pc:docMk/>
              <pc:sldMasterMk cId="1292199227" sldId="2147483660"/>
              <pc:sldLayoutMk cId="705697815" sldId="2147483661"/>
              <ac:spMk id="14" creationId="{9652EA17-EA29-259A-35C8-E79D8BFCE6E9}"/>
            </ac:spMkLst>
          </pc:spChg>
          <pc:picChg chg="mod">
            <ac:chgData name="Alastair Herd" userId="5b32a22d-7511-4516-bb56-86382496afe2" providerId="ADAL" clId="{3DAFD2EC-50A2-41F8-A5BE-41FEC5A1478B}" dt="2023-01-18T13:17:11.528" v="35" actId="688"/>
            <ac:picMkLst>
              <pc:docMk/>
              <pc:sldMasterMk cId="1292199227" sldId="2147483660"/>
              <pc:sldLayoutMk cId="705697815" sldId="2147483661"/>
              <ac:picMk id="8" creationId="{47CF25F7-EC67-5146-2E3D-A7D3513D2EDB}"/>
            </ac:picMkLst>
          </pc:picChg>
        </pc:sldLayoutChg>
        <pc:sldLayoutChg chg="addSp delSp modSp mod">
          <pc:chgData name="Alastair Herd" userId="5b32a22d-7511-4516-bb56-86382496afe2" providerId="ADAL" clId="{3DAFD2EC-50A2-41F8-A5BE-41FEC5A1478B}" dt="2023-01-17T16:31:43.602" v="9" actId="6014"/>
          <pc:sldLayoutMkLst>
            <pc:docMk/>
            <pc:sldMasterMk cId="1292199227" sldId="2147483660"/>
            <pc:sldLayoutMk cId="4130494513" sldId="2147483662"/>
          </pc:sldLayoutMkLst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2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3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4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5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6" creationId="{00000000-0000-0000-0000-000000000000}"/>
            </ac:spMkLst>
          </pc:spChg>
          <pc:spChg chg="add mod">
            <ac:chgData name="Alastair Herd" userId="5b32a22d-7511-4516-bb56-86382496afe2" providerId="ADAL" clId="{3DAFD2EC-50A2-41F8-A5BE-41FEC5A1478B}" dt="2023-01-17T16:31:26.369" v="5"/>
            <ac:spMkLst>
              <pc:docMk/>
              <pc:sldMasterMk cId="1292199227" sldId="2147483660"/>
              <pc:sldLayoutMk cId="4130494513" sldId="2147483662"/>
              <ac:spMk id="7" creationId="{EDA4C335-ED75-4375-8D33-8DAE1AB5D817}"/>
            </ac:spMkLst>
          </pc:spChg>
          <pc:spChg chg="add mod">
            <ac:chgData name="Alastair Herd" userId="5b32a22d-7511-4516-bb56-86382496afe2" providerId="ADAL" clId="{3DAFD2EC-50A2-41F8-A5BE-41FEC5A1478B}" dt="2023-01-17T16:31:26.369" v="5"/>
            <ac:spMkLst>
              <pc:docMk/>
              <pc:sldMasterMk cId="1292199227" sldId="2147483660"/>
              <pc:sldLayoutMk cId="4130494513" sldId="2147483662"/>
              <ac:spMk id="9" creationId="{66A5FB13-1D2E-5EE1-04AA-33BA10CF4934}"/>
            </ac:spMkLst>
          </pc:spChg>
          <pc:picChg chg="add mod">
            <ac:chgData name="Alastair Herd" userId="5b32a22d-7511-4516-bb56-86382496afe2" providerId="ADAL" clId="{3DAFD2EC-50A2-41F8-A5BE-41FEC5A1478B}" dt="2023-01-17T16:31:26.369" v="5"/>
            <ac:picMkLst>
              <pc:docMk/>
              <pc:sldMasterMk cId="1292199227" sldId="2147483660"/>
              <pc:sldLayoutMk cId="4130494513" sldId="2147483662"/>
              <ac:picMk id="8" creationId="{642B21AF-A33F-4611-E8AD-B06E0AC63E99}"/>
            </ac:picMkLst>
          </pc:picChg>
        </pc:sldLayoutChg>
        <pc:sldLayoutChg chg="addSp delSp modSp mod">
          <pc:chgData name="Alastair Herd" userId="5b32a22d-7511-4516-bb56-86382496afe2" providerId="ADAL" clId="{3DAFD2EC-50A2-41F8-A5BE-41FEC5A1478B}" dt="2023-01-17T16:31:57.795" v="10" actId="6014"/>
          <pc:sldLayoutMkLst>
            <pc:docMk/>
            <pc:sldMasterMk cId="1292199227" sldId="2147483660"/>
            <pc:sldLayoutMk cId="240743352" sldId="2147483663"/>
          </pc:sldLayoutMkLst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2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3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4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5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6" creationId="{00000000-0000-0000-0000-000000000000}"/>
            </ac:spMkLst>
          </pc:spChg>
          <pc:spChg chg="add mod">
            <ac:chgData name="Alastair Herd" userId="5b32a22d-7511-4516-bb56-86382496afe2" providerId="ADAL" clId="{3DAFD2EC-50A2-41F8-A5BE-41FEC5A1478B}" dt="2023-01-17T16:31:35.763" v="7"/>
            <ac:spMkLst>
              <pc:docMk/>
              <pc:sldMasterMk cId="1292199227" sldId="2147483660"/>
              <pc:sldLayoutMk cId="240743352" sldId="2147483663"/>
              <ac:spMk id="8" creationId="{4034110E-025C-52B9-0D33-7949A77ECFBE}"/>
            </ac:spMkLst>
          </pc:spChg>
          <pc:picChg chg="add mod">
            <ac:chgData name="Alastair Herd" userId="5b32a22d-7511-4516-bb56-86382496afe2" providerId="ADAL" clId="{3DAFD2EC-50A2-41F8-A5BE-41FEC5A1478B}" dt="2023-01-17T16:31:35.763" v="7"/>
            <ac:picMkLst>
              <pc:docMk/>
              <pc:sldMasterMk cId="1292199227" sldId="2147483660"/>
              <pc:sldLayoutMk cId="240743352" sldId="2147483663"/>
              <ac:picMk id="7" creationId="{82F0BF24-BCEA-E781-A1EA-B548E3E1FD0A}"/>
            </ac:picMkLst>
          </pc:picChg>
        </pc:sldLayoutChg>
        <pc:sldLayoutChg chg="modSp add mod modTransition">
          <pc:chgData name="Alastair Herd" userId="5b32a22d-7511-4516-bb56-86382496afe2" providerId="ADAL" clId="{3DAFD2EC-50A2-41F8-A5BE-41FEC5A1478B}" dt="2023-01-17T18:23:07.262" v="31" actId="1076"/>
          <pc:sldLayoutMkLst>
            <pc:docMk/>
            <pc:sldMasterMk cId="1292199227" sldId="2147483660"/>
            <pc:sldLayoutMk cId="976661163" sldId="2147483672"/>
          </pc:sldLayoutMkLst>
          <pc:spChg chg="mod">
            <ac:chgData name="Alastair Herd" userId="5b32a22d-7511-4516-bb56-86382496afe2" providerId="ADAL" clId="{3DAFD2EC-50A2-41F8-A5BE-41FEC5A1478B}" dt="2023-01-17T18:23:07.262" v="31" actId="1076"/>
            <ac:spMkLst>
              <pc:docMk/>
              <pc:sldMasterMk cId="1292199227" sldId="2147483660"/>
              <pc:sldLayoutMk cId="976661163" sldId="2147483672"/>
              <ac:spMk id="12" creationId="{D6D033CF-A0AF-CB08-20C2-D6C335E4F15D}"/>
            </ac:spMkLst>
          </pc:spChg>
          <pc:spChg chg="mod">
            <ac:chgData name="Alastair Herd" userId="5b32a22d-7511-4516-bb56-86382496afe2" providerId="ADAL" clId="{3DAFD2EC-50A2-41F8-A5BE-41FEC5A1478B}" dt="2023-01-17T17:38:17.510" v="28" actId="255"/>
            <ac:spMkLst>
              <pc:docMk/>
              <pc:sldMasterMk cId="1292199227" sldId="2147483660"/>
              <pc:sldLayoutMk cId="976661163" sldId="2147483672"/>
              <ac:spMk id="14" creationId="{9652EA17-EA29-259A-35C8-E79D8BFCE6E9}"/>
            </ac:spMkLst>
          </pc:spChg>
        </pc:sldLayoutChg>
        <pc:sldLayoutChg chg="addSp delSp modSp add mod modTransition">
          <pc:chgData name="Alastair Herd" userId="5b32a22d-7511-4516-bb56-86382496afe2" providerId="ADAL" clId="{3DAFD2EC-50A2-41F8-A5BE-41FEC5A1478B}" dt="2023-01-18T15:33:20.653" v="40" actId="11529"/>
          <pc:sldLayoutMkLst>
            <pc:docMk/>
            <pc:sldMasterMk cId="1292199227" sldId="2147483660"/>
            <pc:sldLayoutMk cId="2764546323" sldId="2147483673"/>
          </pc:sldLayoutMkLst>
          <pc:spChg chg="add del">
            <ac:chgData name="Alastair Herd" userId="5b32a22d-7511-4516-bb56-86382496afe2" providerId="ADAL" clId="{3DAFD2EC-50A2-41F8-A5BE-41FEC5A1478B}" dt="2023-01-18T15:33:20.653" v="40" actId="11529"/>
            <ac:spMkLst>
              <pc:docMk/>
              <pc:sldMasterMk cId="1292199227" sldId="2147483660"/>
              <pc:sldLayoutMk cId="2764546323" sldId="2147483673"/>
              <ac:spMk id="2" creationId="{BC9671A5-2876-3E44-FC28-CE3A21A2FC21}"/>
            </ac:spMkLst>
          </pc:spChg>
          <pc:spChg chg="add del mod">
            <ac:chgData name="Alastair Herd" userId="5b32a22d-7511-4516-bb56-86382496afe2" providerId="ADAL" clId="{3DAFD2EC-50A2-41F8-A5BE-41FEC5A1478B}" dt="2023-01-18T15:33:20.653" v="40" actId="11529"/>
            <ac:spMkLst>
              <pc:docMk/>
              <pc:sldMasterMk cId="1292199227" sldId="2147483660"/>
              <pc:sldLayoutMk cId="2764546323" sldId="2147483673"/>
              <ac:spMk id="3" creationId="{1DDBD1EA-2D92-F669-9544-EAF6276E17E8}"/>
            </ac:spMkLst>
          </pc:spChg>
        </pc:sldLayoutChg>
      </pc:sldMasterChg>
    </pc:docChg>
  </pc:docChgLst>
  <pc:docChgLst>
    <pc:chgData name="Alastair Herd" userId="5b32a22d-7511-4516-bb56-86382496afe2" providerId="ADAL" clId="{4F396539-BF04-460C-A86D-7BD75D1A7413}"/>
    <pc:docChg chg="undo custSel modSld addMainMaster delMainMaster modMainMaster">
      <pc:chgData name="Alastair Herd" userId="5b32a22d-7511-4516-bb56-86382496afe2" providerId="ADAL" clId="{4F396539-BF04-460C-A86D-7BD75D1A7413}" dt="2023-01-23T15:51:20.650" v="100" actId="20577"/>
      <pc:docMkLst>
        <pc:docMk/>
      </pc:docMkLst>
      <pc:sldMasterChg chg="addSp delSp modSp addSldLayout delSldLayout modSldLayout sldLayoutOrd">
        <pc:chgData name="Alastair Herd" userId="5b32a22d-7511-4516-bb56-86382496afe2" providerId="ADAL" clId="{4F396539-BF04-460C-A86D-7BD75D1A7413}" dt="2023-01-23T15:51:20.650" v="100" actId="20577"/>
        <pc:sldMasterMkLst>
          <pc:docMk/>
          <pc:sldMasterMk cId="1292199227" sldId="2147483660"/>
        </pc:sldMasterMkLst>
        <pc:picChg chg="add del mod">
          <ac:chgData name="Alastair Herd" userId="5b32a22d-7511-4516-bb56-86382496afe2" providerId="ADAL" clId="{4F396539-BF04-460C-A86D-7BD75D1A7413}" dt="2023-01-23T15:38:06.775" v="66"/>
          <ac:picMkLst>
            <pc:docMk/>
            <pc:sldMasterMk cId="1292199227" sldId="2147483660"/>
            <ac:picMk id="2" creationId="{EE9A1AC0-5CEE-5D89-14A1-20326F2765BE}"/>
          </ac:picMkLst>
        </pc:picChg>
        <pc:sldLayoutChg chg="addSp delSp mod">
          <pc:chgData name="Alastair Herd" userId="5b32a22d-7511-4516-bb56-86382496afe2" providerId="ADAL" clId="{4F396539-BF04-460C-A86D-7BD75D1A7413}" dt="2023-01-23T15:38:06.331" v="65" actId="478"/>
          <pc:sldLayoutMkLst>
            <pc:docMk/>
            <pc:sldMasterMk cId="1292199227" sldId="2147483660"/>
            <pc:sldLayoutMk cId="705697815" sldId="2147483661"/>
          </pc:sldLayoutMkLst>
          <pc:picChg chg="add del">
            <ac:chgData name="Alastair Herd" userId="5b32a22d-7511-4516-bb56-86382496afe2" providerId="ADAL" clId="{4F396539-BF04-460C-A86D-7BD75D1A7413}" dt="2023-01-23T15:38:06.331" v="65" actId="478"/>
            <ac:picMkLst>
              <pc:docMk/>
              <pc:sldMasterMk cId="1292199227" sldId="2147483660"/>
              <pc:sldLayoutMk cId="705697815" sldId="2147483661"/>
              <ac:picMk id="7" creationId="{4BDDCD2E-C110-130A-F43D-F350777AB57D}"/>
            </ac:picMkLst>
          </pc:picChg>
        </pc:sldLayoutChg>
        <pc:sldLayoutChg chg="addSp delSp modSp mod">
          <pc:chgData name="Alastair Herd" userId="5b32a22d-7511-4516-bb56-86382496afe2" providerId="ADAL" clId="{4F396539-BF04-460C-A86D-7BD75D1A7413}" dt="2023-01-23T15:38:36.191" v="72" actId="688"/>
          <pc:sldLayoutMkLst>
            <pc:docMk/>
            <pc:sldMasterMk cId="1292199227" sldId="2147483660"/>
            <pc:sldLayoutMk cId="976661163" sldId="2147483672"/>
          </pc:sldLayoutMkLst>
          <pc:picChg chg="add del mod">
            <ac:chgData name="Alastair Herd" userId="5b32a22d-7511-4516-bb56-86382496afe2" providerId="ADAL" clId="{4F396539-BF04-460C-A86D-7BD75D1A7413}" dt="2023-01-23T15:38:05.903" v="64" actId="1076"/>
            <ac:picMkLst>
              <pc:docMk/>
              <pc:sldMasterMk cId="1292199227" sldId="2147483660"/>
              <pc:sldLayoutMk cId="976661163" sldId="2147483672"/>
              <ac:picMk id="7" creationId="{4BDDCD2E-C110-130A-F43D-F350777AB57D}"/>
            </ac:picMkLst>
          </pc:picChg>
          <pc:picChg chg="mod">
            <ac:chgData name="Alastair Herd" userId="5b32a22d-7511-4516-bb56-86382496afe2" providerId="ADAL" clId="{4F396539-BF04-460C-A86D-7BD75D1A7413}" dt="2023-01-23T15:38:36.191" v="72" actId="688"/>
            <ac:picMkLst>
              <pc:docMk/>
              <pc:sldMasterMk cId="1292199227" sldId="2147483660"/>
              <pc:sldLayoutMk cId="976661163" sldId="2147483672"/>
              <ac:picMk id="8" creationId="{47CF25F7-EC67-5146-2E3D-A7D3513D2EDB}"/>
            </ac:picMkLst>
          </pc:picChg>
        </pc:sldLayoutChg>
        <pc:sldLayoutChg chg="addSp delSp modSp mod">
          <pc:chgData name="Alastair Herd" userId="5b32a22d-7511-4516-bb56-86382496afe2" providerId="ADAL" clId="{4F396539-BF04-460C-A86D-7BD75D1A7413}" dt="2023-01-23T15:50:10.305" v="81" actId="1035"/>
          <pc:sldLayoutMkLst>
            <pc:docMk/>
            <pc:sldMasterMk cId="1292199227" sldId="2147483660"/>
            <pc:sldLayoutMk cId="2764546323" sldId="2147483673"/>
          </pc:sldLayoutMkLst>
          <pc:spChg chg="mod">
            <ac:chgData name="Alastair Herd" userId="5b32a22d-7511-4516-bb56-86382496afe2" providerId="ADAL" clId="{4F396539-BF04-460C-A86D-7BD75D1A7413}" dt="2023-01-23T15:50:10.305" v="81" actId="1035"/>
            <ac:spMkLst>
              <pc:docMk/>
              <pc:sldMasterMk cId="1292199227" sldId="2147483660"/>
              <pc:sldLayoutMk cId="2764546323" sldId="2147483673"/>
              <ac:spMk id="12" creationId="{D6D033CF-A0AF-CB08-20C2-D6C335E4F15D}"/>
            </ac:spMkLst>
          </pc:spChg>
          <pc:picChg chg="add del">
            <ac:chgData name="Alastair Herd" userId="5b32a22d-7511-4516-bb56-86382496afe2" providerId="ADAL" clId="{4F396539-BF04-460C-A86D-7BD75D1A7413}" dt="2023-01-23T15:38:04.843" v="62" actId="478"/>
            <ac:picMkLst>
              <pc:docMk/>
              <pc:sldMasterMk cId="1292199227" sldId="2147483660"/>
              <pc:sldLayoutMk cId="2764546323" sldId="2147483673"/>
              <ac:picMk id="7" creationId="{4BDDCD2E-C110-130A-F43D-F350777AB57D}"/>
            </ac:picMkLst>
          </pc:picChg>
          <pc:picChg chg="mod">
            <ac:chgData name="Alastair Herd" userId="5b32a22d-7511-4516-bb56-86382496afe2" providerId="ADAL" clId="{4F396539-BF04-460C-A86D-7BD75D1A7413}" dt="2023-01-23T15:38:32.758" v="71" actId="688"/>
            <ac:picMkLst>
              <pc:docMk/>
              <pc:sldMasterMk cId="1292199227" sldId="2147483660"/>
              <pc:sldLayoutMk cId="2764546323" sldId="2147483673"/>
              <ac:picMk id="8" creationId="{47CF25F7-EC67-5146-2E3D-A7D3513D2EDB}"/>
            </ac:picMkLst>
          </pc:picChg>
        </pc:sldLayoutChg>
        <pc:sldLayoutChg chg="addSp delSp mod">
          <pc:chgData name="Alastair Herd" userId="5b32a22d-7511-4516-bb56-86382496afe2" providerId="ADAL" clId="{4F396539-BF04-460C-A86D-7BD75D1A7413}" dt="2023-01-23T15:38:04.451" v="61" actId="478"/>
          <pc:sldLayoutMkLst>
            <pc:docMk/>
            <pc:sldMasterMk cId="1292199227" sldId="2147483660"/>
            <pc:sldLayoutMk cId="2087462430" sldId="2147483674"/>
          </pc:sldLayoutMkLst>
          <pc:picChg chg="add del">
            <ac:chgData name="Alastair Herd" userId="5b32a22d-7511-4516-bb56-86382496afe2" providerId="ADAL" clId="{4F396539-BF04-460C-A86D-7BD75D1A7413}" dt="2023-01-23T15:38:04.451" v="61" actId="478"/>
            <ac:picMkLst>
              <pc:docMk/>
              <pc:sldMasterMk cId="1292199227" sldId="2147483660"/>
              <pc:sldLayoutMk cId="2087462430" sldId="2147483674"/>
              <ac:picMk id="7" creationId="{4BDDCD2E-C110-130A-F43D-F350777AB57D}"/>
            </ac:picMkLst>
          </pc:picChg>
        </pc:sldLayoutChg>
        <pc:sldLayoutChg chg="delSp modSp add mod ord modTransition">
          <pc:chgData name="Alastair Herd" userId="5b32a22d-7511-4516-bb56-86382496afe2" providerId="ADAL" clId="{4F396539-BF04-460C-A86D-7BD75D1A7413}" dt="2023-01-23T15:02:41.578" v="16" actId="1036"/>
          <pc:sldLayoutMkLst>
            <pc:docMk/>
            <pc:sldMasterMk cId="1292199227" sldId="2147483660"/>
            <pc:sldLayoutMk cId="1333808937" sldId="2147483675"/>
          </pc:sldLayoutMkLst>
          <pc:spChg chg="mod">
            <ac:chgData name="Alastair Herd" userId="5b32a22d-7511-4516-bb56-86382496afe2" providerId="ADAL" clId="{4F396539-BF04-460C-A86D-7BD75D1A7413}" dt="2023-01-23T15:02:41.578" v="16" actId="1036"/>
            <ac:spMkLst>
              <pc:docMk/>
              <pc:sldMasterMk cId="1292199227" sldId="2147483660"/>
              <pc:sldLayoutMk cId="1333808937" sldId="2147483675"/>
              <ac:spMk id="12" creationId="{D6D033CF-A0AF-CB08-20C2-D6C335E4F15D}"/>
            </ac:spMkLst>
          </pc:spChg>
          <pc:spChg chg="del">
            <ac:chgData name="Alastair Herd" userId="5b32a22d-7511-4516-bb56-86382496afe2" providerId="ADAL" clId="{4F396539-BF04-460C-A86D-7BD75D1A7413}" dt="2023-01-23T14:55:32.666" v="2" actId="478"/>
            <ac:spMkLst>
              <pc:docMk/>
              <pc:sldMasterMk cId="1292199227" sldId="2147483660"/>
              <pc:sldLayoutMk cId="1333808937" sldId="2147483675"/>
              <ac:spMk id="14" creationId="{9652EA17-EA29-259A-35C8-E79D8BFCE6E9}"/>
            </ac:spMkLst>
          </pc:spChg>
        </pc:sldLayoutChg>
        <pc:sldLayoutChg chg="modSp add del mod modTransition">
          <pc:chgData name="Alastair Herd" userId="5b32a22d-7511-4516-bb56-86382496afe2" providerId="ADAL" clId="{4F396539-BF04-460C-A86D-7BD75D1A7413}" dt="2023-01-23T15:30:45.593" v="22" actId="2696"/>
          <pc:sldLayoutMkLst>
            <pc:docMk/>
            <pc:sldMasterMk cId="1292199227" sldId="2147483660"/>
            <pc:sldLayoutMk cId="1951276092" sldId="2147483676"/>
          </pc:sldLayoutMkLst>
          <pc:spChg chg="mod">
            <ac:chgData name="Alastair Herd" userId="5b32a22d-7511-4516-bb56-86382496afe2" providerId="ADAL" clId="{4F396539-BF04-460C-A86D-7BD75D1A7413}" dt="2023-01-23T15:09:51.930" v="20" actId="1036"/>
            <ac:spMkLst>
              <pc:docMk/>
              <pc:sldMasterMk cId="1292199227" sldId="2147483660"/>
              <pc:sldLayoutMk cId="1951276092" sldId="2147483676"/>
              <ac:spMk id="12" creationId="{D6D033CF-A0AF-CB08-20C2-D6C335E4F15D}"/>
            </ac:spMkLst>
          </pc:spChg>
        </pc:sldLayoutChg>
        <pc:sldLayoutChg chg="addSp delSp modSp add mod ord modTransition">
          <pc:chgData name="Alastair Herd" userId="5b32a22d-7511-4516-bb56-86382496afe2" providerId="ADAL" clId="{4F396539-BF04-460C-A86D-7BD75D1A7413}" dt="2023-01-23T15:51:20.650" v="100" actId="20577"/>
          <pc:sldLayoutMkLst>
            <pc:docMk/>
            <pc:sldMasterMk cId="1292199227" sldId="2147483660"/>
            <pc:sldLayoutMk cId="2618113799" sldId="2147483677"/>
          </pc:sldLayoutMkLst>
          <pc:spChg chg="add mod">
            <ac:chgData name="Alastair Herd" userId="5b32a22d-7511-4516-bb56-86382496afe2" providerId="ADAL" clId="{4F396539-BF04-460C-A86D-7BD75D1A7413}" dt="2023-01-23T15:51:20.650" v="100" actId="20577"/>
            <ac:spMkLst>
              <pc:docMk/>
              <pc:sldMasterMk cId="1292199227" sldId="2147483660"/>
              <pc:sldLayoutMk cId="2618113799" sldId="2147483677"/>
              <ac:spMk id="2" creationId="{AFF60CF1-AC12-B4B1-B8F2-36040BE65FD4}"/>
            </ac:spMkLst>
          </pc:spChg>
          <pc:spChg chg="del">
            <ac:chgData name="Alastair Herd" userId="5b32a22d-7511-4516-bb56-86382496afe2" providerId="ADAL" clId="{4F396539-BF04-460C-A86D-7BD75D1A7413}" dt="2023-01-23T15:51:02.025" v="82" actId="478"/>
            <ac:spMkLst>
              <pc:docMk/>
              <pc:sldMasterMk cId="1292199227" sldId="2147483660"/>
              <pc:sldLayoutMk cId="2618113799" sldId="2147483677"/>
              <ac:spMk id="10" creationId="{DC0317A5-0804-DEC0-A0B2-7FA44B657F48}"/>
            </ac:spMkLst>
          </pc:spChg>
          <pc:spChg chg="mod">
            <ac:chgData name="Alastair Herd" userId="5b32a22d-7511-4516-bb56-86382496afe2" providerId="ADAL" clId="{4F396539-BF04-460C-A86D-7BD75D1A7413}" dt="2023-01-23T15:32:44.025" v="44" actId="1036"/>
            <ac:spMkLst>
              <pc:docMk/>
              <pc:sldMasterMk cId="1292199227" sldId="2147483660"/>
              <pc:sldLayoutMk cId="2618113799" sldId="2147483677"/>
              <ac:spMk id="12" creationId="{D6D033CF-A0AF-CB08-20C2-D6C335E4F15D}"/>
            </ac:spMkLst>
          </pc:spChg>
          <pc:picChg chg="add del">
            <ac:chgData name="Alastair Herd" userId="5b32a22d-7511-4516-bb56-86382496afe2" providerId="ADAL" clId="{4F396539-BF04-460C-A86D-7BD75D1A7413}" dt="2023-01-23T15:38:04.049" v="60" actId="478"/>
            <ac:picMkLst>
              <pc:docMk/>
              <pc:sldMasterMk cId="1292199227" sldId="2147483660"/>
              <pc:sldLayoutMk cId="2618113799" sldId="2147483677"/>
              <ac:picMk id="7" creationId="{4BDDCD2E-C110-130A-F43D-F350777AB57D}"/>
            </ac:picMkLst>
          </pc:picChg>
          <pc:picChg chg="mod">
            <ac:chgData name="Alastair Herd" userId="5b32a22d-7511-4516-bb56-86382496afe2" providerId="ADAL" clId="{4F396539-BF04-460C-A86D-7BD75D1A7413}" dt="2023-01-23T15:38:17.519" v="69" actId="688"/>
            <ac:picMkLst>
              <pc:docMk/>
              <pc:sldMasterMk cId="1292199227" sldId="2147483660"/>
              <pc:sldLayoutMk cId="2618113799" sldId="2147483677"/>
              <ac:picMk id="8" creationId="{47CF25F7-EC67-5146-2E3D-A7D3513D2EDB}"/>
            </ac:picMkLst>
          </pc:picChg>
        </pc:sldLayoutChg>
        <pc:sldLayoutChg chg="addSp delSp modSp new del mod">
          <pc:chgData name="Alastair Herd" userId="5b32a22d-7511-4516-bb56-86382496afe2" providerId="ADAL" clId="{4F396539-BF04-460C-A86D-7BD75D1A7413}" dt="2023-01-23T15:39:34.536" v="73" actId="2696"/>
          <pc:sldLayoutMkLst>
            <pc:docMk/>
            <pc:sldMasterMk cId="1292199227" sldId="2147483660"/>
            <pc:sldLayoutMk cId="2954878487" sldId="2147483678"/>
          </pc:sldLayoutMkLst>
          <pc:spChg chg="del mod">
            <ac:chgData name="Alastair Herd" userId="5b32a22d-7511-4516-bb56-86382496afe2" providerId="ADAL" clId="{4F396539-BF04-460C-A86D-7BD75D1A7413}" dt="2023-01-23T15:37:19.819" v="49" actId="478"/>
            <ac:spMkLst>
              <pc:docMk/>
              <pc:sldMasterMk cId="1292199227" sldId="2147483660"/>
              <pc:sldLayoutMk cId="2954878487" sldId="2147483678"/>
              <ac:spMk id="2" creationId="{89D8BFC6-702C-CA2A-840F-D873B76ADCC5}"/>
            </ac:spMkLst>
          </pc:spChg>
          <pc:spChg chg="add mod">
            <ac:chgData name="Alastair Herd" userId="5b32a22d-7511-4516-bb56-86382496afe2" providerId="ADAL" clId="{4F396539-BF04-460C-A86D-7BD75D1A7413}" dt="2023-01-23T15:37:22.804" v="50"/>
            <ac:spMkLst>
              <pc:docMk/>
              <pc:sldMasterMk cId="1292199227" sldId="2147483660"/>
              <pc:sldLayoutMk cId="2954878487" sldId="2147483678"/>
              <ac:spMk id="3" creationId="{C5BEE19C-FF70-EC77-1216-2D9EE7FF25ED}"/>
            </ac:spMkLst>
          </pc:spChg>
          <pc:spChg chg="add mod">
            <ac:chgData name="Alastair Herd" userId="5b32a22d-7511-4516-bb56-86382496afe2" providerId="ADAL" clId="{4F396539-BF04-460C-A86D-7BD75D1A7413}" dt="2023-01-23T15:37:22.804" v="50"/>
            <ac:spMkLst>
              <pc:docMk/>
              <pc:sldMasterMk cId="1292199227" sldId="2147483660"/>
              <pc:sldLayoutMk cId="2954878487" sldId="2147483678"/>
              <ac:spMk id="4" creationId="{898B9DE5-2510-3E65-1391-B3E91C8AC5C4}"/>
            </ac:spMkLst>
          </pc:spChg>
          <pc:picChg chg="add mod">
            <ac:chgData name="Alastair Herd" userId="5b32a22d-7511-4516-bb56-86382496afe2" providerId="ADAL" clId="{4F396539-BF04-460C-A86D-7BD75D1A7413}" dt="2023-01-23T15:38:22.452" v="70" actId="688"/>
            <ac:picMkLst>
              <pc:docMk/>
              <pc:sldMasterMk cId="1292199227" sldId="2147483660"/>
              <pc:sldLayoutMk cId="2954878487" sldId="2147483678"/>
              <ac:picMk id="5" creationId="{A537177F-2247-9CB0-C641-27CF1D71E602}"/>
            </ac:picMkLst>
          </pc:picChg>
          <pc:picChg chg="add mod">
            <ac:chgData name="Alastair Herd" userId="5b32a22d-7511-4516-bb56-86382496afe2" providerId="ADAL" clId="{4F396539-BF04-460C-A86D-7BD75D1A7413}" dt="2023-01-23T15:37:29.511" v="51"/>
            <ac:picMkLst>
              <pc:docMk/>
              <pc:sldMasterMk cId="1292199227" sldId="2147483660"/>
              <pc:sldLayoutMk cId="2954878487" sldId="2147483678"/>
              <ac:picMk id="6" creationId="{C346AED2-A479-7ED0-ABF8-D20353E0EBA1}"/>
            </ac:picMkLst>
          </pc:picChg>
          <pc:picChg chg="add del mod">
            <ac:chgData name="Alastair Herd" userId="5b32a22d-7511-4516-bb56-86382496afe2" providerId="ADAL" clId="{4F396539-BF04-460C-A86D-7BD75D1A7413}" dt="2023-01-23T15:38:07.343" v="67"/>
            <ac:picMkLst>
              <pc:docMk/>
              <pc:sldMasterMk cId="1292199227" sldId="2147483660"/>
              <pc:sldLayoutMk cId="2954878487" sldId="2147483678"/>
              <ac:picMk id="7" creationId="{E04F2379-8F18-8EC4-4060-FCE3FA7DAAE8}"/>
            </ac:picMkLst>
          </pc:picChg>
          <pc:picChg chg="add mod">
            <ac:chgData name="Alastair Herd" userId="5b32a22d-7511-4516-bb56-86382496afe2" providerId="ADAL" clId="{4F396539-BF04-460C-A86D-7BD75D1A7413}" dt="2023-01-23T15:38:09.471" v="68"/>
            <ac:picMkLst>
              <pc:docMk/>
              <pc:sldMasterMk cId="1292199227" sldId="2147483660"/>
              <pc:sldLayoutMk cId="2954878487" sldId="2147483678"/>
              <ac:picMk id="8" creationId="{32AE3585-C889-1E9C-0E67-52C74612B174}"/>
            </ac:picMkLst>
          </pc:picChg>
        </pc:sldLayoutChg>
      </pc:sldMasterChg>
      <pc:sldMasterChg chg="new del mod addSldLayout delSldLayout">
        <pc:chgData name="Alastair Herd" userId="5b32a22d-7511-4516-bb56-86382496afe2" providerId="ADAL" clId="{4F396539-BF04-460C-A86D-7BD75D1A7413}" dt="2023-01-23T15:37:10.033" v="46" actId="6938"/>
        <pc:sldMasterMkLst>
          <pc:docMk/>
          <pc:sldMasterMk cId="3537089886" sldId="2147483678"/>
        </pc:sldMasterMkLst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4053792130" sldId="2147483679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1190875767" sldId="2147483680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2927991739" sldId="2147483681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1019095435" sldId="2147483682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4195561734" sldId="2147483683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1166658916" sldId="2147483684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998161215" sldId="2147483685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1757179092" sldId="2147483686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850260157" sldId="2147483687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3392806944" sldId="2147483688"/>
          </pc:sldLayoutMkLst>
        </pc:sldLayoutChg>
        <pc:sldLayoutChg chg="new del replId">
          <pc:chgData name="Alastair Herd" userId="5b32a22d-7511-4516-bb56-86382496afe2" providerId="ADAL" clId="{4F396539-BF04-460C-A86D-7BD75D1A7413}" dt="2023-01-23T15:37:10.033" v="46" actId="6938"/>
          <pc:sldLayoutMkLst>
            <pc:docMk/>
            <pc:sldMasterMk cId="3537089886" sldId="2147483678"/>
            <pc:sldLayoutMk cId="1571244003" sldId="2147483689"/>
          </pc:sldLayoutMkLst>
        </pc:sldLayoutChg>
      </pc:sldMasterChg>
    </pc:docChg>
  </pc:docChgLst>
  <pc:docChgLst>
    <pc:chgData name="Alastair Herd" userId="87b2be461f74d91b" providerId="LiveId" clId="{D934003B-E18A-4051-9763-A04095D33620}"/>
    <pc:docChg chg="custSel modSld modMainMaster">
      <pc:chgData name="Alastair Herd" userId="87b2be461f74d91b" providerId="LiveId" clId="{D934003B-E18A-4051-9763-A04095D33620}" dt="2023-01-19T19:15:41.507" v="118" actId="14100"/>
      <pc:docMkLst>
        <pc:docMk/>
      </pc:docMkLst>
      <pc:sldMasterChg chg="addSldLayout modSldLayout sldLayoutOrd">
        <pc:chgData name="Alastair Herd" userId="87b2be461f74d91b" providerId="LiveId" clId="{D934003B-E18A-4051-9763-A04095D33620}" dt="2023-01-19T19:15:41.507" v="118" actId="14100"/>
        <pc:sldMasterMkLst>
          <pc:docMk/>
          <pc:sldMasterMk cId="1292199227" sldId="2147483660"/>
        </pc:sldMasterMkLst>
        <pc:sldLayoutChg chg="modSp mod">
          <pc:chgData name="Alastair Herd" userId="87b2be461f74d91b" providerId="LiveId" clId="{D934003B-E18A-4051-9763-A04095D33620}" dt="2023-01-19T19:15:41.507" v="118" actId="14100"/>
          <pc:sldLayoutMkLst>
            <pc:docMk/>
            <pc:sldMasterMk cId="1292199227" sldId="2147483660"/>
            <pc:sldLayoutMk cId="705697815" sldId="2147483661"/>
          </pc:sldLayoutMkLst>
          <pc:spChg chg="mod">
            <ac:chgData name="Alastair Herd" userId="87b2be461f74d91b" providerId="LiveId" clId="{D934003B-E18A-4051-9763-A04095D33620}" dt="2023-01-19T18:26:13.759" v="74" actId="20577"/>
            <ac:spMkLst>
              <pc:docMk/>
              <pc:sldMasterMk cId="1292199227" sldId="2147483660"/>
              <pc:sldLayoutMk cId="705697815" sldId="2147483661"/>
              <ac:spMk id="12" creationId="{D6D033CF-A0AF-CB08-20C2-D6C335E4F15D}"/>
            </ac:spMkLst>
          </pc:spChg>
          <pc:spChg chg="mod">
            <ac:chgData name="Alastair Herd" userId="87b2be461f74d91b" providerId="LiveId" clId="{D934003B-E18A-4051-9763-A04095D33620}" dt="2023-01-19T19:15:41.507" v="118" actId="14100"/>
            <ac:spMkLst>
              <pc:docMk/>
              <pc:sldMasterMk cId="1292199227" sldId="2147483660"/>
              <pc:sldLayoutMk cId="705697815" sldId="2147483661"/>
              <ac:spMk id="14" creationId="{9652EA17-EA29-259A-35C8-E79D8BFCE6E9}"/>
            </ac:spMkLst>
          </pc:spChg>
        </pc:sldLayoutChg>
        <pc:sldLayoutChg chg="delSp modSp mod">
          <pc:chgData name="Alastair Herd" userId="87b2be461f74d91b" providerId="LiveId" clId="{D934003B-E18A-4051-9763-A04095D33620}" dt="2023-01-19T18:25:45.578" v="17" actId="1035"/>
          <pc:sldLayoutMkLst>
            <pc:docMk/>
            <pc:sldMasterMk cId="1292199227" sldId="2147483660"/>
            <pc:sldLayoutMk cId="2764546323" sldId="2147483673"/>
          </pc:sldLayoutMkLst>
          <pc:spChg chg="mod">
            <ac:chgData name="Alastair Herd" userId="87b2be461f74d91b" providerId="LiveId" clId="{D934003B-E18A-4051-9763-A04095D33620}" dt="2023-01-19T18:25:45.578" v="17" actId="1035"/>
            <ac:spMkLst>
              <pc:docMk/>
              <pc:sldMasterMk cId="1292199227" sldId="2147483660"/>
              <pc:sldLayoutMk cId="2764546323" sldId="2147483673"/>
              <ac:spMk id="12" creationId="{D6D033CF-A0AF-CB08-20C2-D6C335E4F15D}"/>
            </ac:spMkLst>
          </pc:spChg>
          <pc:spChg chg="del">
            <ac:chgData name="Alastair Herd" userId="87b2be461f74d91b" providerId="LiveId" clId="{D934003B-E18A-4051-9763-A04095D33620}" dt="2023-01-19T18:13:17.340" v="1" actId="478"/>
            <ac:spMkLst>
              <pc:docMk/>
              <pc:sldMasterMk cId="1292199227" sldId="2147483660"/>
              <pc:sldLayoutMk cId="2764546323" sldId="2147483673"/>
              <ac:spMk id="14" creationId="{9652EA17-EA29-259A-35C8-E79D8BFCE6E9}"/>
            </ac:spMkLst>
          </pc:spChg>
        </pc:sldLayoutChg>
        <pc:sldLayoutChg chg="addSp delSp modSp add mod ord modTransition">
          <pc:chgData name="Alastair Herd" userId="87b2be461f74d91b" providerId="LiveId" clId="{D934003B-E18A-4051-9763-A04095D33620}" dt="2023-01-19T19:01:42.194" v="117" actId="14100"/>
          <pc:sldLayoutMkLst>
            <pc:docMk/>
            <pc:sldMasterMk cId="1292199227" sldId="2147483660"/>
            <pc:sldLayoutMk cId="2087462430" sldId="2147483674"/>
          </pc:sldLayoutMkLst>
          <pc:spChg chg="add del">
            <ac:chgData name="Alastair Herd" userId="87b2be461f74d91b" providerId="LiveId" clId="{D934003B-E18A-4051-9763-A04095D33620}" dt="2023-01-19T18:32:01.346" v="77" actId="11529"/>
            <ac:spMkLst>
              <pc:docMk/>
              <pc:sldMasterMk cId="1292199227" sldId="2147483660"/>
              <pc:sldLayoutMk cId="2087462430" sldId="2147483674"/>
              <ac:spMk id="2" creationId="{18C6B2FC-8E42-E774-0B87-4BAAF6EC7A57}"/>
            </ac:spMkLst>
          </pc:spChg>
          <pc:spChg chg="add mod">
            <ac:chgData name="Alastair Herd" userId="87b2be461f74d91b" providerId="LiveId" clId="{D934003B-E18A-4051-9763-A04095D33620}" dt="2023-01-19T19:01:42.194" v="117" actId="14100"/>
            <ac:spMkLst>
              <pc:docMk/>
              <pc:sldMasterMk cId="1292199227" sldId="2147483660"/>
              <pc:sldLayoutMk cId="2087462430" sldId="2147483674"/>
              <ac:spMk id="3" creationId="{C6B49690-E6A4-A334-3DAC-E713ABB50729}"/>
            </ac:spMkLst>
          </pc:spChg>
          <pc:spChg chg="mod">
            <ac:chgData name="Alastair Herd" userId="87b2be461f74d91b" providerId="LiveId" clId="{D934003B-E18A-4051-9763-A04095D33620}" dt="2023-01-19T19:00:23.963" v="93" actId="242"/>
            <ac:spMkLst>
              <pc:docMk/>
              <pc:sldMasterMk cId="1292199227" sldId="2147483660"/>
              <pc:sldLayoutMk cId="2087462430" sldId="2147483674"/>
              <ac:spMk id="14" creationId="{9652EA17-EA29-259A-35C8-E79D8BFCE6E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85603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02640" y="5770719"/>
            <a:ext cx="3657297" cy="15868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40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8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4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0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75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50" y="324000"/>
            <a:ext cx="8694539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201480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58152" y="4519988"/>
            <a:ext cx="2628937" cy="1175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6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50" y="324000"/>
            <a:ext cx="8694539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162040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5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85603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19200" y="5901179"/>
            <a:ext cx="3639600" cy="14572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400"/>
              </a:spcBef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9690-E6A4-A334-3DAC-E713ABB507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300" y="5900398"/>
            <a:ext cx="2187575" cy="145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699014"/>
            <a:ext cx="9153525" cy="4627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33380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1879010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60CF1-AC12-B4B1-B8F2-36040BE65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550" y="185455"/>
            <a:ext cx="8694539" cy="1072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i="1" kern="1200" dirty="0">
                <a:solidFill>
                  <a:srgbClr val="A12626"/>
                </a:solidFill>
                <a:latin typeface="Liberation Serif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4000"/>
              <a:t>Catechism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6181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EDA4C335-ED75-4375-8D33-8DAE1AB5D817}"/>
              </a:ext>
            </a:extLst>
          </p:cNvPr>
          <p:cNvSpPr txBox="1"/>
          <p:nvPr userDrawn="1"/>
        </p:nvSpPr>
        <p:spPr>
          <a:xfrm>
            <a:off x="504000" y="301320"/>
            <a:ext cx="9071640" cy="85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1" u="none" strike="noStrike" kern="1200" cap="none" spc="-1" normalizeH="0" baseline="0" noProof="0" dirty="0">
                <a:ln>
                  <a:noFill/>
                </a:ln>
                <a:solidFill>
                  <a:srgbClr val="A12626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Welcome</a:t>
            </a:r>
            <a:endParaRPr kumimoji="0" lang="en-GB" sz="4400" b="1" i="0" u="none" strike="noStrike" kern="1200" cap="none" spc="-1" normalizeH="0" baseline="0" noProof="0" dirty="0">
              <a:ln>
                <a:noFill/>
              </a:ln>
              <a:solidFill>
                <a:srgbClr val="A12626"/>
              </a:solidFill>
              <a:effectLst/>
              <a:uLnTx/>
              <a:uFillTx/>
              <a:latin typeface="Goudy Old Style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B21AF-A33F-4611-E8AD-B06E0AC63E99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85" y="1279798"/>
            <a:ext cx="10079640" cy="548892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66A5FB13-1D2E-5EE1-04AA-33BA10CF4934}"/>
              </a:ext>
            </a:extLst>
          </p:cNvPr>
          <p:cNvSpPr txBox="1"/>
          <p:nvPr userDrawn="1"/>
        </p:nvSpPr>
        <p:spPr>
          <a:xfrm>
            <a:off x="323608" y="1152000"/>
            <a:ext cx="907164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rmAutofit fontScale="71000" lnSpcReduction="20000"/>
          </a:bodyPr>
          <a:lstStyle/>
          <a:p>
            <a:pPr marL="36000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/>
                <a:ea typeface="DejaVu Sans"/>
                <a:cs typeface="DejaVu Sans"/>
              </a:rPr>
              <a:t>TO</a:t>
            </a:r>
            <a:endParaRPr kumimoji="0" lang="en-GB" sz="3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3049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F0BF24-BCEA-E781-A1EA-B548E3E1FD0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85" y="1279798"/>
            <a:ext cx="10079640" cy="5488920"/>
          </a:xfrm>
          <a:prstGeom prst="rect">
            <a:avLst/>
          </a:prstGeom>
          <a:ln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4034110E-025C-52B9-0D33-7949A77ECFBE}"/>
              </a:ext>
            </a:extLst>
          </p:cNvPr>
          <p:cNvSpPr txBox="1"/>
          <p:nvPr userDrawn="1"/>
        </p:nvSpPr>
        <p:spPr>
          <a:xfrm>
            <a:off x="504000" y="38810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i="1" spc="-1" dirty="0">
                <a:solidFill>
                  <a:srgbClr val="A12626"/>
                </a:solidFill>
                <a:latin typeface="Times New Roman"/>
                <a:ea typeface="DejaVu Sans"/>
                <a:cs typeface="DejaVu Sans"/>
              </a:rPr>
              <a:t>Join us for refreshments</a:t>
            </a:r>
            <a:endParaRPr kumimoji="0" lang="en-GB" sz="4400" b="1" i="0" u="none" strike="noStrike" kern="1200" cap="none" spc="-1" normalizeH="0" baseline="0" noProof="0" dirty="0">
              <a:ln>
                <a:noFill/>
              </a:ln>
              <a:solidFill>
                <a:srgbClr val="A12626"/>
              </a:solidFill>
              <a:effectLst/>
              <a:uLnTx/>
              <a:uFillTx/>
              <a:latin typeface="Goudy Old Style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07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1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  <p:sldLayoutId id="214748367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49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Bebas Neue</vt:lpstr>
      <vt:lpstr>Calibri</vt:lpstr>
      <vt:lpstr>Calibri Light</vt:lpstr>
      <vt:lpstr>Goudy Old Style</vt:lpstr>
      <vt:lpstr>Liberation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Herd</dc:creator>
  <cp:lastModifiedBy>Alastair Herd</cp:lastModifiedBy>
  <cp:revision>1</cp:revision>
  <dcterms:created xsi:type="dcterms:W3CDTF">2023-01-17T16:26:25Z</dcterms:created>
  <dcterms:modified xsi:type="dcterms:W3CDTF">2023-01-23T15:51:21Z</dcterms:modified>
</cp:coreProperties>
</file>