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0080625" cy="7559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34003B-E18A-4051-9763-A04095D33620}" v="71" dt="2023-01-19T18:59:59.5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95" autoAdjust="0"/>
    <p:restoredTop sz="94660"/>
  </p:normalViewPr>
  <p:slideViewPr>
    <p:cSldViewPr snapToGrid="0">
      <p:cViewPr varScale="1">
        <p:scale>
          <a:sx n="102" d="100"/>
          <a:sy n="102" d="100"/>
        </p:scale>
        <p:origin x="16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slide" Target="slides/slide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microsoft.com/office/2016/11/relationships/changesInfo" Target="changesInfos/changesInfo1.xml"/><Relationship Id="rId8" Type="http://schemas.microsoft.com/office/2015/10/relationships/revisionInfo" Target="revisionInfo.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stair Herd" userId="5b32a22d-7511-4516-bb56-86382496afe2" providerId="ADAL" clId="{3DAFD2EC-50A2-41F8-A5BE-41FEC5A1478B}"/>
    <pc:docChg chg="undo custSel addSld delSld modSld modMainMaster">
      <pc:chgData name="Alastair Herd" userId="5b32a22d-7511-4516-bb56-86382496afe2" providerId="ADAL" clId="{3DAFD2EC-50A2-41F8-A5BE-41FEC5A1478B}" dt="2023-01-18T15:33:20.653" v="40" actId="11529"/>
      <pc:docMkLst>
        <pc:docMk/>
      </pc:docMkLst>
      <pc:sldChg chg="del">
        <pc:chgData name="Alastair Herd" userId="5b32a22d-7511-4516-bb56-86382496afe2" providerId="ADAL" clId="{3DAFD2EC-50A2-41F8-A5BE-41FEC5A1478B}" dt="2023-01-17T16:35:43.458" v="20" actId="47"/>
        <pc:sldMkLst>
          <pc:docMk/>
          <pc:sldMk cId="3404167822" sldId="256"/>
        </pc:sldMkLst>
      </pc:sldChg>
      <pc:sldChg chg="new">
        <pc:chgData name="Alastair Herd" userId="5b32a22d-7511-4516-bb56-86382496afe2" providerId="ADAL" clId="{3DAFD2EC-50A2-41F8-A5BE-41FEC5A1478B}" dt="2023-01-17T16:35:42.315" v="19" actId="680"/>
        <pc:sldMkLst>
          <pc:docMk/>
          <pc:sldMk cId="4281491840" sldId="257"/>
        </pc:sldMkLst>
      </pc:sldChg>
      <pc:sldMasterChg chg="delSp mod addSldLayout modSldLayout">
        <pc:chgData name="Alastair Herd" userId="5b32a22d-7511-4516-bb56-86382496afe2" providerId="ADAL" clId="{3DAFD2EC-50A2-41F8-A5BE-41FEC5A1478B}" dt="2023-01-18T15:33:20.653" v="40" actId="11529"/>
        <pc:sldMasterMkLst>
          <pc:docMk/>
          <pc:sldMasterMk cId="1292199227" sldId="2147483660"/>
        </pc:sldMasterMkLst>
        <pc:spChg chg="del">
          <ac:chgData name="Alastair Herd" userId="5b32a22d-7511-4516-bb56-86382496afe2" providerId="ADAL" clId="{3DAFD2EC-50A2-41F8-A5BE-41FEC5A1478B}" dt="2023-01-17T16:31:19.584" v="3" actId="478"/>
          <ac:spMkLst>
            <pc:docMk/>
            <pc:sldMasterMk cId="1292199227" sldId="2147483660"/>
            <ac:spMk id="2" creationId="{00000000-0000-0000-0000-000000000000}"/>
          </ac:spMkLst>
        </pc:spChg>
        <pc:spChg chg="del">
          <ac:chgData name="Alastair Herd" userId="5b32a22d-7511-4516-bb56-86382496afe2" providerId="ADAL" clId="{3DAFD2EC-50A2-41F8-A5BE-41FEC5A1478B}" dt="2023-01-17T16:31:19.584" v="3" actId="478"/>
          <ac:spMkLst>
            <pc:docMk/>
            <pc:sldMasterMk cId="1292199227" sldId="2147483660"/>
            <ac:spMk id="3" creationId="{00000000-0000-0000-0000-000000000000}"/>
          </ac:spMkLst>
        </pc:spChg>
        <pc:spChg chg="del">
          <ac:chgData name="Alastair Herd" userId="5b32a22d-7511-4516-bb56-86382496afe2" providerId="ADAL" clId="{3DAFD2EC-50A2-41F8-A5BE-41FEC5A1478B}" dt="2023-01-17T16:31:19.584" v="3" actId="478"/>
          <ac:spMkLst>
            <pc:docMk/>
            <pc:sldMasterMk cId="1292199227" sldId="2147483660"/>
            <ac:spMk id="4" creationId="{00000000-0000-0000-0000-000000000000}"/>
          </ac:spMkLst>
        </pc:spChg>
        <pc:spChg chg="del">
          <ac:chgData name="Alastair Herd" userId="5b32a22d-7511-4516-bb56-86382496afe2" providerId="ADAL" clId="{3DAFD2EC-50A2-41F8-A5BE-41FEC5A1478B}" dt="2023-01-17T16:31:19.584" v="3" actId="478"/>
          <ac:spMkLst>
            <pc:docMk/>
            <pc:sldMasterMk cId="1292199227" sldId="2147483660"/>
            <ac:spMk id="5" creationId="{00000000-0000-0000-0000-000000000000}"/>
          </ac:spMkLst>
        </pc:spChg>
        <pc:spChg chg="del">
          <ac:chgData name="Alastair Herd" userId="5b32a22d-7511-4516-bb56-86382496afe2" providerId="ADAL" clId="{3DAFD2EC-50A2-41F8-A5BE-41FEC5A1478B}" dt="2023-01-17T16:31:19.584" v="3" actId="478"/>
          <ac:spMkLst>
            <pc:docMk/>
            <pc:sldMasterMk cId="1292199227" sldId="2147483660"/>
            <ac:spMk id="6" creationId="{00000000-0000-0000-0000-000000000000}"/>
          </ac:spMkLst>
        </pc:spChg>
        <pc:sldLayoutChg chg="modSp mod">
          <pc:chgData name="Alastair Herd" userId="5b32a22d-7511-4516-bb56-86382496afe2" providerId="ADAL" clId="{3DAFD2EC-50A2-41F8-A5BE-41FEC5A1478B}" dt="2023-01-18T13:17:11.528" v="35" actId="688"/>
          <pc:sldLayoutMkLst>
            <pc:docMk/>
            <pc:sldMasterMk cId="1292199227" sldId="2147483660"/>
            <pc:sldLayoutMk cId="705697815" sldId="2147483661"/>
          </pc:sldLayoutMkLst>
          <pc:spChg chg="mod">
            <ac:chgData name="Alastair Herd" userId="5b32a22d-7511-4516-bb56-86382496afe2" providerId="ADAL" clId="{3DAFD2EC-50A2-41F8-A5BE-41FEC5A1478B}" dt="2023-01-18T13:17:06.056" v="34" actId="14100"/>
            <ac:spMkLst>
              <pc:docMk/>
              <pc:sldMasterMk cId="1292199227" sldId="2147483660"/>
              <pc:sldLayoutMk cId="705697815" sldId="2147483661"/>
              <ac:spMk id="10" creationId="{DC0317A5-0804-DEC0-A0B2-7FA44B657F48}"/>
            </ac:spMkLst>
          </pc:spChg>
          <pc:spChg chg="mod">
            <ac:chgData name="Alastair Herd" userId="5b32a22d-7511-4516-bb56-86382496afe2" providerId="ADAL" clId="{3DAFD2EC-50A2-41F8-A5BE-41FEC5A1478B}" dt="2023-01-17T18:23:03.640" v="30" actId="1076"/>
            <ac:spMkLst>
              <pc:docMk/>
              <pc:sldMasterMk cId="1292199227" sldId="2147483660"/>
              <pc:sldLayoutMk cId="705697815" sldId="2147483661"/>
              <ac:spMk id="12" creationId="{D6D033CF-A0AF-CB08-20C2-D6C335E4F15D}"/>
            </ac:spMkLst>
          </pc:spChg>
          <pc:spChg chg="mod">
            <ac:chgData name="Alastair Herd" userId="5b32a22d-7511-4516-bb56-86382496afe2" providerId="ADAL" clId="{3DAFD2EC-50A2-41F8-A5BE-41FEC5A1478B}" dt="2023-01-18T13:16:57.807" v="32" actId="14100"/>
            <ac:spMkLst>
              <pc:docMk/>
              <pc:sldMasterMk cId="1292199227" sldId="2147483660"/>
              <pc:sldLayoutMk cId="705697815" sldId="2147483661"/>
              <ac:spMk id="14" creationId="{9652EA17-EA29-259A-35C8-E79D8BFCE6E9}"/>
            </ac:spMkLst>
          </pc:spChg>
          <pc:picChg chg="mod">
            <ac:chgData name="Alastair Herd" userId="5b32a22d-7511-4516-bb56-86382496afe2" providerId="ADAL" clId="{3DAFD2EC-50A2-41F8-A5BE-41FEC5A1478B}" dt="2023-01-18T13:17:11.528" v="35" actId="688"/>
            <ac:picMkLst>
              <pc:docMk/>
              <pc:sldMasterMk cId="1292199227" sldId="2147483660"/>
              <pc:sldLayoutMk cId="705697815" sldId="2147483661"/>
              <ac:picMk id="8" creationId="{47CF25F7-EC67-5146-2E3D-A7D3513D2EDB}"/>
            </ac:picMkLst>
          </pc:picChg>
        </pc:sldLayoutChg>
        <pc:sldLayoutChg chg="addSp delSp modSp mod">
          <pc:chgData name="Alastair Herd" userId="5b32a22d-7511-4516-bb56-86382496afe2" providerId="ADAL" clId="{3DAFD2EC-50A2-41F8-A5BE-41FEC5A1478B}" dt="2023-01-17T16:31:43.602" v="9" actId="6014"/>
          <pc:sldLayoutMkLst>
            <pc:docMk/>
            <pc:sldMasterMk cId="1292199227" sldId="2147483660"/>
            <pc:sldLayoutMk cId="4130494513" sldId="2147483662"/>
          </pc:sldLayoutMkLst>
          <pc:spChg chg="del">
            <ac:chgData name="Alastair Herd" userId="5b32a22d-7511-4516-bb56-86382496afe2" providerId="ADAL" clId="{3DAFD2EC-50A2-41F8-A5BE-41FEC5A1478B}" dt="2023-01-17T16:31:23.229" v="4" actId="478"/>
            <ac:spMkLst>
              <pc:docMk/>
              <pc:sldMasterMk cId="1292199227" sldId="2147483660"/>
              <pc:sldLayoutMk cId="4130494513" sldId="2147483662"/>
              <ac:spMk id="2" creationId="{00000000-0000-0000-0000-000000000000}"/>
            </ac:spMkLst>
          </pc:spChg>
          <pc:spChg chg="del">
            <ac:chgData name="Alastair Herd" userId="5b32a22d-7511-4516-bb56-86382496afe2" providerId="ADAL" clId="{3DAFD2EC-50A2-41F8-A5BE-41FEC5A1478B}" dt="2023-01-17T16:31:23.229" v="4" actId="478"/>
            <ac:spMkLst>
              <pc:docMk/>
              <pc:sldMasterMk cId="1292199227" sldId="2147483660"/>
              <pc:sldLayoutMk cId="4130494513" sldId="2147483662"/>
              <ac:spMk id="3" creationId="{00000000-0000-0000-0000-000000000000}"/>
            </ac:spMkLst>
          </pc:spChg>
          <pc:spChg chg="del">
            <ac:chgData name="Alastair Herd" userId="5b32a22d-7511-4516-bb56-86382496afe2" providerId="ADAL" clId="{3DAFD2EC-50A2-41F8-A5BE-41FEC5A1478B}" dt="2023-01-17T16:31:23.229" v="4" actId="478"/>
            <ac:spMkLst>
              <pc:docMk/>
              <pc:sldMasterMk cId="1292199227" sldId="2147483660"/>
              <pc:sldLayoutMk cId="4130494513" sldId="2147483662"/>
              <ac:spMk id="4" creationId="{00000000-0000-0000-0000-000000000000}"/>
            </ac:spMkLst>
          </pc:spChg>
          <pc:spChg chg="del">
            <ac:chgData name="Alastair Herd" userId="5b32a22d-7511-4516-bb56-86382496afe2" providerId="ADAL" clId="{3DAFD2EC-50A2-41F8-A5BE-41FEC5A1478B}" dt="2023-01-17T16:31:23.229" v="4" actId="478"/>
            <ac:spMkLst>
              <pc:docMk/>
              <pc:sldMasterMk cId="1292199227" sldId="2147483660"/>
              <pc:sldLayoutMk cId="4130494513" sldId="2147483662"/>
              <ac:spMk id="5" creationId="{00000000-0000-0000-0000-000000000000}"/>
            </ac:spMkLst>
          </pc:spChg>
          <pc:spChg chg="del">
            <ac:chgData name="Alastair Herd" userId="5b32a22d-7511-4516-bb56-86382496afe2" providerId="ADAL" clId="{3DAFD2EC-50A2-41F8-A5BE-41FEC5A1478B}" dt="2023-01-17T16:31:23.229" v="4" actId="478"/>
            <ac:spMkLst>
              <pc:docMk/>
              <pc:sldMasterMk cId="1292199227" sldId="2147483660"/>
              <pc:sldLayoutMk cId="4130494513" sldId="2147483662"/>
              <ac:spMk id="6" creationId="{00000000-0000-0000-0000-000000000000}"/>
            </ac:spMkLst>
          </pc:spChg>
          <pc:spChg chg="add mod">
            <ac:chgData name="Alastair Herd" userId="5b32a22d-7511-4516-bb56-86382496afe2" providerId="ADAL" clId="{3DAFD2EC-50A2-41F8-A5BE-41FEC5A1478B}" dt="2023-01-17T16:31:26.369" v="5"/>
            <ac:spMkLst>
              <pc:docMk/>
              <pc:sldMasterMk cId="1292199227" sldId="2147483660"/>
              <pc:sldLayoutMk cId="4130494513" sldId="2147483662"/>
              <ac:spMk id="7" creationId="{EDA4C335-ED75-4375-8D33-8DAE1AB5D817}"/>
            </ac:spMkLst>
          </pc:spChg>
          <pc:spChg chg="add mod">
            <ac:chgData name="Alastair Herd" userId="5b32a22d-7511-4516-bb56-86382496afe2" providerId="ADAL" clId="{3DAFD2EC-50A2-41F8-A5BE-41FEC5A1478B}" dt="2023-01-17T16:31:26.369" v="5"/>
            <ac:spMkLst>
              <pc:docMk/>
              <pc:sldMasterMk cId="1292199227" sldId="2147483660"/>
              <pc:sldLayoutMk cId="4130494513" sldId="2147483662"/>
              <ac:spMk id="9" creationId="{66A5FB13-1D2E-5EE1-04AA-33BA10CF4934}"/>
            </ac:spMkLst>
          </pc:spChg>
          <pc:picChg chg="add mod">
            <ac:chgData name="Alastair Herd" userId="5b32a22d-7511-4516-bb56-86382496afe2" providerId="ADAL" clId="{3DAFD2EC-50A2-41F8-A5BE-41FEC5A1478B}" dt="2023-01-17T16:31:26.369" v="5"/>
            <ac:picMkLst>
              <pc:docMk/>
              <pc:sldMasterMk cId="1292199227" sldId="2147483660"/>
              <pc:sldLayoutMk cId="4130494513" sldId="2147483662"/>
              <ac:picMk id="8" creationId="{642B21AF-A33F-4611-E8AD-B06E0AC63E99}"/>
            </ac:picMkLst>
          </pc:picChg>
        </pc:sldLayoutChg>
        <pc:sldLayoutChg chg="addSp delSp modSp mod">
          <pc:chgData name="Alastair Herd" userId="5b32a22d-7511-4516-bb56-86382496afe2" providerId="ADAL" clId="{3DAFD2EC-50A2-41F8-A5BE-41FEC5A1478B}" dt="2023-01-17T16:31:57.795" v="10" actId="6014"/>
          <pc:sldLayoutMkLst>
            <pc:docMk/>
            <pc:sldMasterMk cId="1292199227" sldId="2147483660"/>
            <pc:sldLayoutMk cId="240743352" sldId="2147483663"/>
          </pc:sldLayoutMkLst>
          <pc:spChg chg="del">
            <ac:chgData name="Alastair Herd" userId="5b32a22d-7511-4516-bb56-86382496afe2" providerId="ADAL" clId="{3DAFD2EC-50A2-41F8-A5BE-41FEC5A1478B}" dt="2023-01-17T16:31:31.457" v="6" actId="478"/>
            <ac:spMkLst>
              <pc:docMk/>
              <pc:sldMasterMk cId="1292199227" sldId="2147483660"/>
              <pc:sldLayoutMk cId="240743352" sldId="2147483663"/>
              <ac:spMk id="2" creationId="{00000000-0000-0000-0000-000000000000}"/>
            </ac:spMkLst>
          </pc:spChg>
          <pc:spChg chg="del">
            <ac:chgData name="Alastair Herd" userId="5b32a22d-7511-4516-bb56-86382496afe2" providerId="ADAL" clId="{3DAFD2EC-50A2-41F8-A5BE-41FEC5A1478B}" dt="2023-01-17T16:31:31.457" v="6" actId="478"/>
            <ac:spMkLst>
              <pc:docMk/>
              <pc:sldMasterMk cId="1292199227" sldId="2147483660"/>
              <pc:sldLayoutMk cId="240743352" sldId="2147483663"/>
              <ac:spMk id="3" creationId="{00000000-0000-0000-0000-000000000000}"/>
            </ac:spMkLst>
          </pc:spChg>
          <pc:spChg chg="del">
            <ac:chgData name="Alastair Herd" userId="5b32a22d-7511-4516-bb56-86382496afe2" providerId="ADAL" clId="{3DAFD2EC-50A2-41F8-A5BE-41FEC5A1478B}" dt="2023-01-17T16:31:31.457" v="6" actId="478"/>
            <ac:spMkLst>
              <pc:docMk/>
              <pc:sldMasterMk cId="1292199227" sldId="2147483660"/>
              <pc:sldLayoutMk cId="240743352" sldId="2147483663"/>
              <ac:spMk id="4" creationId="{00000000-0000-0000-0000-000000000000}"/>
            </ac:spMkLst>
          </pc:spChg>
          <pc:spChg chg="del">
            <ac:chgData name="Alastair Herd" userId="5b32a22d-7511-4516-bb56-86382496afe2" providerId="ADAL" clId="{3DAFD2EC-50A2-41F8-A5BE-41FEC5A1478B}" dt="2023-01-17T16:31:31.457" v="6" actId="478"/>
            <ac:spMkLst>
              <pc:docMk/>
              <pc:sldMasterMk cId="1292199227" sldId="2147483660"/>
              <pc:sldLayoutMk cId="240743352" sldId="2147483663"/>
              <ac:spMk id="5" creationId="{00000000-0000-0000-0000-000000000000}"/>
            </ac:spMkLst>
          </pc:spChg>
          <pc:spChg chg="del">
            <ac:chgData name="Alastair Herd" userId="5b32a22d-7511-4516-bb56-86382496afe2" providerId="ADAL" clId="{3DAFD2EC-50A2-41F8-A5BE-41FEC5A1478B}" dt="2023-01-17T16:31:31.457" v="6" actId="478"/>
            <ac:spMkLst>
              <pc:docMk/>
              <pc:sldMasterMk cId="1292199227" sldId="2147483660"/>
              <pc:sldLayoutMk cId="240743352" sldId="2147483663"/>
              <ac:spMk id="6" creationId="{00000000-0000-0000-0000-000000000000}"/>
            </ac:spMkLst>
          </pc:spChg>
          <pc:spChg chg="add mod">
            <ac:chgData name="Alastair Herd" userId="5b32a22d-7511-4516-bb56-86382496afe2" providerId="ADAL" clId="{3DAFD2EC-50A2-41F8-A5BE-41FEC5A1478B}" dt="2023-01-17T16:31:35.763" v="7"/>
            <ac:spMkLst>
              <pc:docMk/>
              <pc:sldMasterMk cId="1292199227" sldId="2147483660"/>
              <pc:sldLayoutMk cId="240743352" sldId="2147483663"/>
              <ac:spMk id="8" creationId="{4034110E-025C-52B9-0D33-7949A77ECFBE}"/>
            </ac:spMkLst>
          </pc:spChg>
          <pc:picChg chg="add mod">
            <ac:chgData name="Alastair Herd" userId="5b32a22d-7511-4516-bb56-86382496afe2" providerId="ADAL" clId="{3DAFD2EC-50A2-41F8-A5BE-41FEC5A1478B}" dt="2023-01-17T16:31:35.763" v="7"/>
            <ac:picMkLst>
              <pc:docMk/>
              <pc:sldMasterMk cId="1292199227" sldId="2147483660"/>
              <pc:sldLayoutMk cId="240743352" sldId="2147483663"/>
              <ac:picMk id="7" creationId="{82F0BF24-BCEA-E781-A1EA-B548E3E1FD0A}"/>
            </ac:picMkLst>
          </pc:picChg>
        </pc:sldLayoutChg>
        <pc:sldLayoutChg chg="modSp add mod modTransition">
          <pc:chgData name="Alastair Herd" userId="5b32a22d-7511-4516-bb56-86382496afe2" providerId="ADAL" clId="{3DAFD2EC-50A2-41F8-A5BE-41FEC5A1478B}" dt="2023-01-17T18:23:07.262" v="31" actId="1076"/>
          <pc:sldLayoutMkLst>
            <pc:docMk/>
            <pc:sldMasterMk cId="1292199227" sldId="2147483660"/>
            <pc:sldLayoutMk cId="976661163" sldId="2147483672"/>
          </pc:sldLayoutMkLst>
          <pc:spChg chg="mod">
            <ac:chgData name="Alastair Herd" userId="5b32a22d-7511-4516-bb56-86382496afe2" providerId="ADAL" clId="{3DAFD2EC-50A2-41F8-A5BE-41FEC5A1478B}" dt="2023-01-17T18:23:07.262" v="31" actId="1076"/>
            <ac:spMkLst>
              <pc:docMk/>
              <pc:sldMasterMk cId="1292199227" sldId="2147483660"/>
              <pc:sldLayoutMk cId="976661163" sldId="2147483672"/>
              <ac:spMk id="12" creationId="{D6D033CF-A0AF-CB08-20C2-D6C335E4F15D}"/>
            </ac:spMkLst>
          </pc:spChg>
          <pc:spChg chg="mod">
            <ac:chgData name="Alastair Herd" userId="5b32a22d-7511-4516-bb56-86382496afe2" providerId="ADAL" clId="{3DAFD2EC-50A2-41F8-A5BE-41FEC5A1478B}" dt="2023-01-17T17:38:17.510" v="28" actId="255"/>
            <ac:spMkLst>
              <pc:docMk/>
              <pc:sldMasterMk cId="1292199227" sldId="2147483660"/>
              <pc:sldLayoutMk cId="976661163" sldId="2147483672"/>
              <ac:spMk id="14" creationId="{9652EA17-EA29-259A-35C8-E79D8BFCE6E9}"/>
            </ac:spMkLst>
          </pc:spChg>
        </pc:sldLayoutChg>
        <pc:sldLayoutChg chg="addSp delSp modSp add mod modTransition">
          <pc:chgData name="Alastair Herd" userId="5b32a22d-7511-4516-bb56-86382496afe2" providerId="ADAL" clId="{3DAFD2EC-50A2-41F8-A5BE-41FEC5A1478B}" dt="2023-01-18T15:33:20.653" v="40" actId="11529"/>
          <pc:sldLayoutMkLst>
            <pc:docMk/>
            <pc:sldMasterMk cId="1292199227" sldId="2147483660"/>
            <pc:sldLayoutMk cId="2764546323" sldId="2147483673"/>
          </pc:sldLayoutMkLst>
          <pc:spChg chg="add del">
            <ac:chgData name="Alastair Herd" userId="5b32a22d-7511-4516-bb56-86382496afe2" providerId="ADAL" clId="{3DAFD2EC-50A2-41F8-A5BE-41FEC5A1478B}" dt="2023-01-18T15:33:20.653" v="40" actId="11529"/>
            <ac:spMkLst>
              <pc:docMk/>
              <pc:sldMasterMk cId="1292199227" sldId="2147483660"/>
              <pc:sldLayoutMk cId="2764546323" sldId="2147483673"/>
              <ac:spMk id="2" creationId="{BC9671A5-2876-3E44-FC28-CE3A21A2FC21}"/>
            </ac:spMkLst>
          </pc:spChg>
          <pc:spChg chg="add del mod">
            <ac:chgData name="Alastair Herd" userId="5b32a22d-7511-4516-bb56-86382496afe2" providerId="ADAL" clId="{3DAFD2EC-50A2-41F8-A5BE-41FEC5A1478B}" dt="2023-01-18T15:33:20.653" v="40" actId="11529"/>
            <ac:spMkLst>
              <pc:docMk/>
              <pc:sldMasterMk cId="1292199227" sldId="2147483660"/>
              <pc:sldLayoutMk cId="2764546323" sldId="2147483673"/>
              <ac:spMk id="3" creationId="{1DDBD1EA-2D92-F669-9544-EAF6276E17E8}"/>
            </ac:spMkLst>
          </pc:spChg>
        </pc:sldLayoutChg>
      </pc:sldMasterChg>
    </pc:docChg>
  </pc:docChgLst>
  <pc:docChgLst>
    <pc:chgData name="Alastair Herd" userId="87b2be461f74d91b" providerId="LiveId" clId="{D934003B-E18A-4051-9763-A04095D33620}"/>
    <pc:docChg chg="custSel modSld modMainMaster">
      <pc:chgData name="Alastair Herd" userId="87b2be461f74d91b" providerId="LiveId" clId="{D934003B-E18A-4051-9763-A04095D33620}" dt="2023-01-19T19:15:41.507" v="118" actId="14100"/>
      <pc:docMkLst>
        <pc:docMk/>
      </pc:docMkLst>
      <pc:sldMasterChg chg="addSldLayout modSldLayout sldLayoutOrd">
        <pc:chgData name="Alastair Herd" userId="87b2be461f74d91b" providerId="LiveId" clId="{D934003B-E18A-4051-9763-A04095D33620}" dt="2023-01-19T19:15:41.507" v="118" actId="14100"/>
        <pc:sldMasterMkLst>
          <pc:docMk/>
          <pc:sldMasterMk cId="1292199227" sldId="2147483660"/>
        </pc:sldMasterMkLst>
        <pc:sldLayoutChg chg="modSp mod">
          <pc:chgData name="Alastair Herd" userId="87b2be461f74d91b" providerId="LiveId" clId="{D934003B-E18A-4051-9763-A04095D33620}" dt="2023-01-19T19:15:41.507" v="118" actId="14100"/>
          <pc:sldLayoutMkLst>
            <pc:docMk/>
            <pc:sldMasterMk cId="1292199227" sldId="2147483660"/>
            <pc:sldLayoutMk cId="705697815" sldId="2147483661"/>
          </pc:sldLayoutMkLst>
          <pc:spChg chg="mod">
            <ac:chgData name="Alastair Herd" userId="87b2be461f74d91b" providerId="LiveId" clId="{D934003B-E18A-4051-9763-A04095D33620}" dt="2023-01-19T18:26:13.759" v="74" actId="20577"/>
            <ac:spMkLst>
              <pc:docMk/>
              <pc:sldMasterMk cId="1292199227" sldId="2147483660"/>
              <pc:sldLayoutMk cId="705697815" sldId="2147483661"/>
              <ac:spMk id="12" creationId="{D6D033CF-A0AF-CB08-20C2-D6C335E4F15D}"/>
            </ac:spMkLst>
          </pc:spChg>
          <pc:spChg chg="mod">
            <ac:chgData name="Alastair Herd" userId="87b2be461f74d91b" providerId="LiveId" clId="{D934003B-E18A-4051-9763-A04095D33620}" dt="2023-01-19T19:15:41.507" v="118" actId="14100"/>
            <ac:spMkLst>
              <pc:docMk/>
              <pc:sldMasterMk cId="1292199227" sldId="2147483660"/>
              <pc:sldLayoutMk cId="705697815" sldId="2147483661"/>
              <ac:spMk id="14" creationId="{9652EA17-EA29-259A-35C8-E79D8BFCE6E9}"/>
            </ac:spMkLst>
          </pc:spChg>
        </pc:sldLayoutChg>
        <pc:sldLayoutChg chg="delSp modSp mod">
          <pc:chgData name="Alastair Herd" userId="87b2be461f74d91b" providerId="LiveId" clId="{D934003B-E18A-4051-9763-A04095D33620}" dt="2023-01-19T18:25:45.578" v="17" actId="1035"/>
          <pc:sldLayoutMkLst>
            <pc:docMk/>
            <pc:sldMasterMk cId="1292199227" sldId="2147483660"/>
            <pc:sldLayoutMk cId="2764546323" sldId="2147483673"/>
          </pc:sldLayoutMkLst>
          <pc:spChg chg="mod">
            <ac:chgData name="Alastair Herd" userId="87b2be461f74d91b" providerId="LiveId" clId="{D934003B-E18A-4051-9763-A04095D33620}" dt="2023-01-19T18:25:45.578" v="17" actId="1035"/>
            <ac:spMkLst>
              <pc:docMk/>
              <pc:sldMasterMk cId="1292199227" sldId="2147483660"/>
              <pc:sldLayoutMk cId="2764546323" sldId="2147483673"/>
              <ac:spMk id="12" creationId="{D6D033CF-A0AF-CB08-20C2-D6C335E4F15D}"/>
            </ac:spMkLst>
          </pc:spChg>
          <pc:spChg chg="del">
            <ac:chgData name="Alastair Herd" userId="87b2be461f74d91b" providerId="LiveId" clId="{D934003B-E18A-4051-9763-A04095D33620}" dt="2023-01-19T18:13:17.340" v="1" actId="478"/>
            <ac:spMkLst>
              <pc:docMk/>
              <pc:sldMasterMk cId="1292199227" sldId="2147483660"/>
              <pc:sldLayoutMk cId="2764546323" sldId="2147483673"/>
              <ac:spMk id="14" creationId="{9652EA17-EA29-259A-35C8-E79D8BFCE6E9}"/>
            </ac:spMkLst>
          </pc:spChg>
        </pc:sldLayoutChg>
        <pc:sldLayoutChg chg="addSp delSp modSp add mod ord modTransition">
          <pc:chgData name="Alastair Herd" userId="87b2be461f74d91b" providerId="LiveId" clId="{D934003B-E18A-4051-9763-A04095D33620}" dt="2023-01-19T19:01:42.194" v="117" actId="14100"/>
          <pc:sldLayoutMkLst>
            <pc:docMk/>
            <pc:sldMasterMk cId="1292199227" sldId="2147483660"/>
            <pc:sldLayoutMk cId="2087462430" sldId="2147483674"/>
          </pc:sldLayoutMkLst>
          <pc:spChg chg="add del">
            <ac:chgData name="Alastair Herd" userId="87b2be461f74d91b" providerId="LiveId" clId="{D934003B-E18A-4051-9763-A04095D33620}" dt="2023-01-19T18:32:01.346" v="77" actId="11529"/>
            <ac:spMkLst>
              <pc:docMk/>
              <pc:sldMasterMk cId="1292199227" sldId="2147483660"/>
              <pc:sldLayoutMk cId="2087462430" sldId="2147483674"/>
              <ac:spMk id="2" creationId="{18C6B2FC-8E42-E774-0B87-4BAAF6EC7A57}"/>
            </ac:spMkLst>
          </pc:spChg>
          <pc:spChg chg="add mod">
            <ac:chgData name="Alastair Herd" userId="87b2be461f74d91b" providerId="LiveId" clId="{D934003B-E18A-4051-9763-A04095D33620}" dt="2023-01-19T19:01:42.194" v="117" actId="14100"/>
            <ac:spMkLst>
              <pc:docMk/>
              <pc:sldMasterMk cId="1292199227" sldId="2147483660"/>
              <pc:sldLayoutMk cId="2087462430" sldId="2147483674"/>
              <ac:spMk id="3" creationId="{C6B49690-E6A4-A334-3DAC-E713ABB50729}"/>
            </ac:spMkLst>
          </pc:spChg>
          <pc:spChg chg="mod">
            <ac:chgData name="Alastair Herd" userId="87b2be461f74d91b" providerId="LiveId" clId="{D934003B-E18A-4051-9763-A04095D33620}" dt="2023-01-19T19:00:23.963" v="93" actId="242"/>
            <ac:spMkLst>
              <pc:docMk/>
              <pc:sldMasterMk cId="1292199227" sldId="2147483660"/>
              <pc:sldLayoutMk cId="2087462430" sldId="2147483674"/>
              <ac:spMk id="14" creationId="{9652EA17-EA29-259A-35C8-E79D8BFCE6E9}"/>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ody">
    <p:spTree>
      <p:nvGrpSpPr>
        <p:cNvPr id="1" name=""/>
        <p:cNvGrpSpPr/>
        <p:nvPr/>
      </p:nvGrpSpPr>
      <p:grpSpPr>
        <a:xfrm>
          <a:off x="0" y="0"/>
          <a:ext cx="0" cy="0"/>
          <a:chOff x="0" y="0"/>
          <a:chExt cx="0" cy="0"/>
        </a:xfrm>
      </p:grpSpPr>
      <p:pic>
        <p:nvPicPr>
          <p:cNvPr id="7" name="Google Shape;63;p14">
            <a:extLst>
              <a:ext uri="{FF2B5EF4-FFF2-40B4-BE49-F238E27FC236}">
                <a16:creationId xmlns:a16="http://schemas.microsoft.com/office/drawing/2014/main" id="{4BDDCD2E-C110-130A-F43D-F350777AB57D}"/>
              </a:ext>
            </a:extLst>
          </p:cNvPr>
          <p:cNvPicPr>
            <a:picLocks noChangeAspect="1"/>
          </p:cNvPicPr>
          <p:nvPr userDrawn="1"/>
        </p:nvPicPr>
        <p:blipFill>
          <a:blip r:embed="rId2">
            <a:lum/>
            <a:alphaModFix/>
          </a:blip>
          <a:srcRect/>
          <a:stretch>
            <a:fillRect/>
          </a:stretch>
        </p:blipFill>
        <p:spPr>
          <a:xfrm>
            <a:off x="4077000" y="6607440"/>
            <a:ext cx="1925640" cy="1048319"/>
          </a:xfrm>
          <a:prstGeom prst="rect">
            <a:avLst/>
          </a:prstGeom>
          <a:noFill/>
          <a:ln>
            <a:noFill/>
          </a:ln>
        </p:spPr>
      </p:pic>
      <p:pic>
        <p:nvPicPr>
          <p:cNvPr id="8" name="Google Shape;64;p14">
            <a:extLst>
              <a:ext uri="{FF2B5EF4-FFF2-40B4-BE49-F238E27FC236}">
                <a16:creationId xmlns:a16="http://schemas.microsoft.com/office/drawing/2014/main" id="{47CF25F7-EC67-5146-2E3D-A7D3513D2EDB}"/>
              </a:ext>
            </a:extLst>
          </p:cNvPr>
          <p:cNvPicPr>
            <a:picLocks noChangeAspect="1"/>
          </p:cNvPicPr>
          <p:nvPr userDrawn="1"/>
        </p:nvPicPr>
        <p:blipFill>
          <a:blip r:embed="rId3">
            <a:lum/>
            <a:alphaModFix/>
          </a:blip>
          <a:srcRect/>
          <a:stretch>
            <a:fillRect/>
          </a:stretch>
        </p:blipFill>
        <p:spPr>
          <a:xfrm rot="10800000">
            <a:off x="8795880" y="674640"/>
            <a:ext cx="1283400" cy="116640"/>
          </a:xfrm>
          <a:prstGeom prst="rect">
            <a:avLst/>
          </a:prstGeom>
          <a:noFill/>
          <a:ln>
            <a:noFill/>
          </a:ln>
        </p:spPr>
      </p:pic>
      <p:pic>
        <p:nvPicPr>
          <p:cNvPr id="9" name="Google Shape;65;p14">
            <a:extLst>
              <a:ext uri="{FF2B5EF4-FFF2-40B4-BE49-F238E27FC236}">
                <a16:creationId xmlns:a16="http://schemas.microsoft.com/office/drawing/2014/main" id="{EB80B57C-7D09-1BFA-35ED-8CCE399CC78C}"/>
              </a:ext>
            </a:extLst>
          </p:cNvPr>
          <p:cNvPicPr>
            <a:picLocks noChangeAspect="1"/>
          </p:cNvPicPr>
          <p:nvPr userDrawn="1"/>
        </p:nvPicPr>
        <p:blipFill>
          <a:blip r:embed="rId3">
            <a:lum/>
            <a:alphaModFix/>
          </a:blip>
          <a:srcRect/>
          <a:stretch>
            <a:fillRect/>
          </a:stretch>
        </p:blipFill>
        <p:spPr>
          <a:xfrm>
            <a:off x="83520" y="674640"/>
            <a:ext cx="1283400" cy="116640"/>
          </a:xfrm>
          <a:prstGeom prst="rect">
            <a:avLst/>
          </a:prstGeom>
          <a:noFill/>
          <a:ln>
            <a:noFill/>
          </a:ln>
        </p:spPr>
      </p:pic>
      <p:sp>
        <p:nvSpPr>
          <p:cNvPr id="10" name="Title 9">
            <a:extLst>
              <a:ext uri="{FF2B5EF4-FFF2-40B4-BE49-F238E27FC236}">
                <a16:creationId xmlns:a16="http://schemas.microsoft.com/office/drawing/2014/main" id="{DC0317A5-0804-DEC0-A0B2-7FA44B657F48}"/>
              </a:ext>
            </a:extLst>
          </p:cNvPr>
          <p:cNvSpPr>
            <a:spLocks noGrp="1"/>
          </p:cNvSpPr>
          <p:nvPr>
            <p:ph type="title"/>
          </p:nvPr>
        </p:nvSpPr>
        <p:spPr>
          <a:xfrm>
            <a:off x="1103587" y="324000"/>
            <a:ext cx="7872248" cy="1072800"/>
          </a:xfrm>
          <a:prstGeom prst="rect">
            <a:avLst/>
          </a:prstGeom>
        </p:spPr>
        <p:txBody>
          <a:bodyPr>
            <a:normAutofit/>
          </a:bodyPr>
          <a:lstStyle>
            <a:lvl1pPr algn="ctr">
              <a:defRPr sz="5400" i="1">
                <a:solidFill>
                  <a:srgbClr val="A12626"/>
                </a:solidFill>
                <a:latin typeface="Liberation Serif" panose="02020603050405020304" pitchFamily="18" charset="0"/>
              </a:defRPr>
            </a:lvl1pPr>
          </a:lstStyle>
          <a:p>
            <a:r>
              <a:rPr lang="en-US" dirty="0"/>
              <a:t>Click to edit Master title style</a:t>
            </a:r>
            <a:endParaRPr lang="en-GB" dirty="0"/>
          </a:p>
        </p:txBody>
      </p:sp>
      <p:sp>
        <p:nvSpPr>
          <p:cNvPr id="12" name="Content Placeholder 11">
            <a:extLst>
              <a:ext uri="{FF2B5EF4-FFF2-40B4-BE49-F238E27FC236}">
                <a16:creationId xmlns:a16="http://schemas.microsoft.com/office/drawing/2014/main" id="{D6D033CF-A0AF-CB08-20C2-D6C335E4F15D}"/>
              </a:ext>
            </a:extLst>
          </p:cNvPr>
          <p:cNvSpPr>
            <a:spLocks noGrp="1"/>
          </p:cNvSpPr>
          <p:nvPr>
            <p:ph sz="quarter" idx="10" hasCustomPrompt="1"/>
          </p:nvPr>
        </p:nvSpPr>
        <p:spPr>
          <a:xfrm>
            <a:off x="420688" y="1856032"/>
            <a:ext cx="9153525" cy="4627563"/>
          </a:xfrm>
          <a:prstGeom prst="rect">
            <a:avLst/>
          </a:prstGeom>
        </p:spPr>
        <p:txBody>
          <a:bodyPr>
            <a:normAutofit/>
          </a:bodyPr>
          <a:lstStyle>
            <a:lvl1pPr marL="0" indent="0">
              <a:lnSpc>
                <a:spcPct val="114000"/>
              </a:lnSpc>
              <a:buNone/>
              <a:defRPr sz="2800">
                <a:latin typeface="Arial Black" panose="020B0A04020102020204" pitchFamily="34" charset="0"/>
              </a:defRPr>
            </a:lvl1pPr>
          </a:lstStyle>
          <a:p>
            <a:pPr lvl="0"/>
            <a:r>
              <a:rPr lang="en-GB" dirty="0"/>
              <a:t>Object</a:t>
            </a:r>
          </a:p>
        </p:txBody>
      </p:sp>
      <p:sp>
        <p:nvSpPr>
          <p:cNvPr id="14" name="Content Placeholder 13">
            <a:extLst>
              <a:ext uri="{FF2B5EF4-FFF2-40B4-BE49-F238E27FC236}">
                <a16:creationId xmlns:a16="http://schemas.microsoft.com/office/drawing/2014/main" id="{9652EA17-EA29-259A-35C8-E79D8BFCE6E9}"/>
              </a:ext>
            </a:extLst>
          </p:cNvPr>
          <p:cNvSpPr>
            <a:spLocks noGrp="1"/>
          </p:cNvSpPr>
          <p:nvPr>
            <p:ph sz="quarter" idx="11"/>
          </p:nvPr>
        </p:nvSpPr>
        <p:spPr>
          <a:xfrm>
            <a:off x="6002640" y="5770719"/>
            <a:ext cx="3657297" cy="1586885"/>
          </a:xfrm>
          <a:prstGeom prst="rect">
            <a:avLst/>
          </a:prstGeom>
        </p:spPr>
        <p:txBody>
          <a:bodyPr anchor="b">
            <a:normAutofit/>
          </a:bodyPr>
          <a:lstStyle>
            <a:lvl1pPr marL="0" indent="0" algn="r">
              <a:spcBef>
                <a:spcPts val="400"/>
              </a:spcBef>
              <a:buNone/>
              <a:defRPr sz="1200">
                <a:latin typeface="Arial" panose="020B0604020202020204" pitchFamily="34" charset="0"/>
                <a:cs typeface="Arial" panose="020B0604020202020204" pitchFamily="34" charset="0"/>
              </a:defRPr>
            </a:lvl1pPr>
          </a:lstStyle>
          <a:p>
            <a:pPr lvl="0"/>
            <a:endParaRPr lang="en-GB" dirty="0"/>
          </a:p>
        </p:txBody>
      </p:sp>
    </p:spTree>
    <p:extLst>
      <p:ext uri="{BB962C8B-B14F-4D97-AF65-F5344CB8AC3E}">
        <p14:creationId xmlns:p14="http://schemas.microsoft.com/office/powerpoint/2010/main" val="705697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19/01/2023</a:t>
            </a:fld>
            <a:endParaRPr lang="en-GB"/>
          </a:p>
        </p:txBody>
      </p:sp>
      <p:sp>
        <p:nvSpPr>
          <p:cNvPr id="3" name="Footer Placeholder 2"/>
          <p:cNvSpPr>
            <a:spLocks noGrp="1"/>
          </p:cNvSpPr>
          <p:nvPr>
            <p:ph type="ftr" sz="quarter" idx="11"/>
          </p:nvPr>
        </p:nvSpPr>
        <p:spPr>
          <a:xfrm>
            <a:off x="3339207" y="7006700"/>
            <a:ext cx="3402211" cy="402483"/>
          </a:xfrm>
          <a:prstGeom prst="rect">
            <a:avLst/>
          </a:prstGeom>
        </p:spPr>
        <p:txBody>
          <a:bodyPr/>
          <a:lstStyle/>
          <a:p>
            <a:endParaRPr lang="en-GB"/>
          </a:p>
        </p:txBody>
      </p:sp>
      <p:sp>
        <p:nvSpPr>
          <p:cNvPr id="4" name="Slide Number Placeholder 3"/>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2484737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a:prstGeom prst="rect">
            <a:avLst/>
          </a:prstGeom>
        </p:spPr>
        <p:txBody>
          <a:bodyPr anchor="b"/>
          <a:lstStyle>
            <a:lvl1pPr>
              <a:defRPr sz="3527"/>
            </a:lvl1pPr>
          </a:lstStyle>
          <a:p>
            <a:r>
              <a:rPr lang="en-US"/>
              <a:t>Click to edit Master title style</a:t>
            </a:r>
            <a:endParaRPr lang="en-US" dirty="0"/>
          </a:p>
        </p:txBody>
      </p:sp>
      <p:sp>
        <p:nvSpPr>
          <p:cNvPr id="3" name="Content Placeholder 2"/>
          <p:cNvSpPr>
            <a:spLocks noGrp="1"/>
          </p:cNvSpPr>
          <p:nvPr>
            <p:ph idx="1"/>
          </p:nvPr>
        </p:nvSpPr>
        <p:spPr>
          <a:xfrm>
            <a:off x="4285579" y="1088455"/>
            <a:ext cx="5103316" cy="5372269"/>
          </a:xfrm>
          <a:prstGeom prst="rect">
            <a:avLst/>
          </a:prstGeo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356" y="2267902"/>
            <a:ext cx="3251264" cy="4201570"/>
          </a:xfrm>
          <a:prstGeom prst="rect">
            <a:avLst/>
          </a:prstGeo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19/01/2023</a:t>
            </a:fld>
            <a:endParaRPr lang="en-GB"/>
          </a:p>
        </p:txBody>
      </p:sp>
      <p:sp>
        <p:nvSpPr>
          <p:cNvPr id="6" name="Footer Placeholder 5"/>
          <p:cNvSpPr>
            <a:spLocks noGrp="1"/>
          </p:cNvSpPr>
          <p:nvPr>
            <p:ph type="ftr" sz="quarter" idx="11"/>
          </p:nvPr>
        </p:nvSpPr>
        <p:spPr>
          <a:xfrm>
            <a:off x="3339207" y="7006700"/>
            <a:ext cx="3402211" cy="402483"/>
          </a:xfrm>
          <a:prstGeom prst="rect">
            <a:avLst/>
          </a:prstGeom>
        </p:spPr>
        <p:txBody>
          <a:bodyPr/>
          <a:lstStyle/>
          <a:p>
            <a:endParaRPr lang="en-GB"/>
          </a:p>
        </p:txBody>
      </p:sp>
      <p:sp>
        <p:nvSpPr>
          <p:cNvPr id="7" name="Slide Number Placeholder 6"/>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3267249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a:prstGeom prst="rect">
            <a:avLst/>
          </a:prstGeom>
        </p:spPr>
        <p:txBody>
          <a:bodyPr anchor="b"/>
          <a:lstStyle>
            <a:lvl1pPr>
              <a:defRPr sz="3527"/>
            </a:lvl1pPr>
          </a:lstStyle>
          <a:p>
            <a:r>
              <a:rPr lang="en-US"/>
              <a:t>Click to edit Master title style</a:t>
            </a:r>
            <a:endParaRPr lang="en-US" dirty="0"/>
          </a:p>
        </p:txBody>
      </p:sp>
      <p:sp>
        <p:nvSpPr>
          <p:cNvPr id="3" name="Picture Placeholder 2"/>
          <p:cNvSpPr>
            <a:spLocks noGrp="1" noChangeAspect="1"/>
          </p:cNvSpPr>
          <p:nvPr>
            <p:ph type="pic" idx="1"/>
          </p:nvPr>
        </p:nvSpPr>
        <p:spPr>
          <a:xfrm>
            <a:off x="4285579" y="1088455"/>
            <a:ext cx="5103316" cy="5372269"/>
          </a:xfrm>
          <a:prstGeom prst="rect">
            <a:avLst/>
          </a:prstGeo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694356" y="2267902"/>
            <a:ext cx="3251264" cy="4201570"/>
          </a:xfrm>
          <a:prstGeom prst="rect">
            <a:avLst/>
          </a:prstGeo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19/01/2023</a:t>
            </a:fld>
            <a:endParaRPr lang="en-GB"/>
          </a:p>
        </p:txBody>
      </p:sp>
      <p:sp>
        <p:nvSpPr>
          <p:cNvPr id="6" name="Footer Placeholder 5"/>
          <p:cNvSpPr>
            <a:spLocks noGrp="1"/>
          </p:cNvSpPr>
          <p:nvPr>
            <p:ph type="ftr" sz="quarter" idx="11"/>
          </p:nvPr>
        </p:nvSpPr>
        <p:spPr>
          <a:xfrm>
            <a:off x="3339207" y="7006700"/>
            <a:ext cx="3402211" cy="402483"/>
          </a:xfrm>
          <a:prstGeom prst="rect">
            <a:avLst/>
          </a:prstGeom>
        </p:spPr>
        <p:txBody>
          <a:bodyPr/>
          <a:lstStyle/>
          <a:p>
            <a:endParaRPr lang="en-GB"/>
          </a:p>
        </p:txBody>
      </p:sp>
      <p:sp>
        <p:nvSpPr>
          <p:cNvPr id="7" name="Slide Number Placeholder 6"/>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1486507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93043" y="402484"/>
            <a:ext cx="8694539" cy="1461188"/>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93043" y="2012414"/>
            <a:ext cx="8694539" cy="47965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19/01/2023</a:t>
            </a:fld>
            <a:endParaRPr lang="en-GB"/>
          </a:p>
        </p:txBody>
      </p:sp>
      <p:sp>
        <p:nvSpPr>
          <p:cNvPr id="5" name="Footer Placeholder 4"/>
          <p:cNvSpPr>
            <a:spLocks noGrp="1"/>
          </p:cNvSpPr>
          <p:nvPr>
            <p:ph type="ftr" sz="quarter" idx="11"/>
          </p:nvPr>
        </p:nvSpPr>
        <p:spPr>
          <a:xfrm>
            <a:off x="3339207" y="7006700"/>
            <a:ext cx="3402211" cy="402483"/>
          </a:xfrm>
          <a:prstGeom prst="rect">
            <a:avLst/>
          </a:prstGeom>
        </p:spPr>
        <p:txBody>
          <a:bodyPr/>
          <a:lstStyle/>
          <a:p>
            <a:endParaRPr lang="en-GB"/>
          </a:p>
        </p:txBody>
      </p:sp>
      <p:sp>
        <p:nvSpPr>
          <p:cNvPr id="6" name="Slide Number Placeholder 5"/>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2796875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8" y="402483"/>
            <a:ext cx="2173635" cy="6406475"/>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3044" y="402483"/>
            <a:ext cx="6394896" cy="64064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19/01/2023</a:t>
            </a:fld>
            <a:endParaRPr lang="en-GB"/>
          </a:p>
        </p:txBody>
      </p:sp>
      <p:sp>
        <p:nvSpPr>
          <p:cNvPr id="5" name="Footer Placeholder 4"/>
          <p:cNvSpPr>
            <a:spLocks noGrp="1"/>
          </p:cNvSpPr>
          <p:nvPr>
            <p:ph type="ftr" sz="quarter" idx="11"/>
          </p:nvPr>
        </p:nvSpPr>
        <p:spPr>
          <a:xfrm>
            <a:off x="3339207" y="7006700"/>
            <a:ext cx="3402211" cy="402483"/>
          </a:xfrm>
          <a:prstGeom prst="rect">
            <a:avLst/>
          </a:prstGeom>
        </p:spPr>
        <p:txBody>
          <a:bodyPr/>
          <a:lstStyle/>
          <a:p>
            <a:endParaRPr lang="en-GB"/>
          </a:p>
        </p:txBody>
      </p:sp>
      <p:sp>
        <p:nvSpPr>
          <p:cNvPr id="6" name="Slide Number Placeholder 5"/>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146765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ody">
    <p:spTree>
      <p:nvGrpSpPr>
        <p:cNvPr id="1" name=""/>
        <p:cNvGrpSpPr/>
        <p:nvPr/>
      </p:nvGrpSpPr>
      <p:grpSpPr>
        <a:xfrm>
          <a:off x="0" y="0"/>
          <a:ext cx="0" cy="0"/>
          <a:chOff x="0" y="0"/>
          <a:chExt cx="0" cy="0"/>
        </a:xfrm>
      </p:grpSpPr>
      <p:pic>
        <p:nvPicPr>
          <p:cNvPr id="7" name="Google Shape;63;p14">
            <a:extLst>
              <a:ext uri="{FF2B5EF4-FFF2-40B4-BE49-F238E27FC236}">
                <a16:creationId xmlns:a16="http://schemas.microsoft.com/office/drawing/2014/main" id="{4BDDCD2E-C110-130A-F43D-F350777AB57D}"/>
              </a:ext>
            </a:extLst>
          </p:cNvPr>
          <p:cNvPicPr>
            <a:picLocks noChangeAspect="1"/>
          </p:cNvPicPr>
          <p:nvPr userDrawn="1"/>
        </p:nvPicPr>
        <p:blipFill>
          <a:blip r:embed="rId2">
            <a:lum/>
            <a:alphaModFix/>
          </a:blip>
          <a:srcRect/>
          <a:stretch>
            <a:fillRect/>
          </a:stretch>
        </p:blipFill>
        <p:spPr>
          <a:xfrm>
            <a:off x="4077000" y="6607440"/>
            <a:ext cx="1925640" cy="1048319"/>
          </a:xfrm>
          <a:prstGeom prst="rect">
            <a:avLst/>
          </a:prstGeom>
          <a:noFill/>
          <a:ln>
            <a:noFill/>
          </a:ln>
        </p:spPr>
      </p:pic>
      <p:pic>
        <p:nvPicPr>
          <p:cNvPr id="8" name="Google Shape;64;p14">
            <a:extLst>
              <a:ext uri="{FF2B5EF4-FFF2-40B4-BE49-F238E27FC236}">
                <a16:creationId xmlns:a16="http://schemas.microsoft.com/office/drawing/2014/main" id="{47CF25F7-EC67-5146-2E3D-A7D3513D2EDB}"/>
              </a:ext>
            </a:extLst>
          </p:cNvPr>
          <p:cNvPicPr>
            <a:picLocks noChangeAspect="1"/>
          </p:cNvPicPr>
          <p:nvPr userDrawn="1"/>
        </p:nvPicPr>
        <p:blipFill>
          <a:blip r:embed="rId3">
            <a:lum/>
            <a:alphaModFix/>
          </a:blip>
          <a:srcRect/>
          <a:stretch>
            <a:fillRect/>
          </a:stretch>
        </p:blipFill>
        <p:spPr>
          <a:xfrm>
            <a:off x="8795880" y="674640"/>
            <a:ext cx="1283400" cy="116640"/>
          </a:xfrm>
          <a:prstGeom prst="rect">
            <a:avLst/>
          </a:prstGeom>
          <a:noFill/>
          <a:ln>
            <a:noFill/>
          </a:ln>
        </p:spPr>
      </p:pic>
      <p:pic>
        <p:nvPicPr>
          <p:cNvPr id="9" name="Google Shape;65;p14">
            <a:extLst>
              <a:ext uri="{FF2B5EF4-FFF2-40B4-BE49-F238E27FC236}">
                <a16:creationId xmlns:a16="http://schemas.microsoft.com/office/drawing/2014/main" id="{EB80B57C-7D09-1BFA-35ED-8CCE399CC78C}"/>
              </a:ext>
            </a:extLst>
          </p:cNvPr>
          <p:cNvPicPr>
            <a:picLocks noChangeAspect="1"/>
          </p:cNvPicPr>
          <p:nvPr userDrawn="1"/>
        </p:nvPicPr>
        <p:blipFill>
          <a:blip r:embed="rId3">
            <a:lum/>
            <a:alphaModFix/>
          </a:blip>
          <a:srcRect/>
          <a:stretch>
            <a:fillRect/>
          </a:stretch>
        </p:blipFill>
        <p:spPr>
          <a:xfrm>
            <a:off x="83520" y="674640"/>
            <a:ext cx="1283400" cy="116640"/>
          </a:xfrm>
          <a:prstGeom prst="rect">
            <a:avLst/>
          </a:prstGeom>
          <a:noFill/>
          <a:ln>
            <a:noFill/>
          </a:ln>
        </p:spPr>
      </p:pic>
      <p:sp>
        <p:nvSpPr>
          <p:cNvPr id="10" name="Title 9">
            <a:extLst>
              <a:ext uri="{FF2B5EF4-FFF2-40B4-BE49-F238E27FC236}">
                <a16:creationId xmlns:a16="http://schemas.microsoft.com/office/drawing/2014/main" id="{DC0317A5-0804-DEC0-A0B2-7FA44B657F48}"/>
              </a:ext>
            </a:extLst>
          </p:cNvPr>
          <p:cNvSpPr>
            <a:spLocks noGrp="1"/>
          </p:cNvSpPr>
          <p:nvPr>
            <p:ph type="title"/>
          </p:nvPr>
        </p:nvSpPr>
        <p:spPr>
          <a:xfrm>
            <a:off x="692550" y="324000"/>
            <a:ext cx="8694539" cy="1072800"/>
          </a:xfrm>
          <a:prstGeom prst="rect">
            <a:avLst/>
          </a:prstGeom>
        </p:spPr>
        <p:txBody>
          <a:bodyPr>
            <a:normAutofit/>
          </a:bodyPr>
          <a:lstStyle>
            <a:lvl1pPr algn="ctr">
              <a:defRPr sz="5400" i="1">
                <a:solidFill>
                  <a:srgbClr val="A12626"/>
                </a:solidFill>
                <a:latin typeface="Liberation Serif" panose="02020603050405020304" pitchFamily="18" charset="0"/>
              </a:defRPr>
            </a:lvl1pPr>
          </a:lstStyle>
          <a:p>
            <a:r>
              <a:rPr lang="en-US" dirty="0"/>
              <a:t>Click to edit Master title style</a:t>
            </a:r>
            <a:endParaRPr lang="en-GB" dirty="0"/>
          </a:p>
        </p:txBody>
      </p:sp>
      <p:sp>
        <p:nvSpPr>
          <p:cNvPr id="12" name="Content Placeholder 11">
            <a:extLst>
              <a:ext uri="{FF2B5EF4-FFF2-40B4-BE49-F238E27FC236}">
                <a16:creationId xmlns:a16="http://schemas.microsoft.com/office/drawing/2014/main" id="{D6D033CF-A0AF-CB08-20C2-D6C335E4F15D}"/>
              </a:ext>
            </a:extLst>
          </p:cNvPr>
          <p:cNvSpPr>
            <a:spLocks noGrp="1"/>
          </p:cNvSpPr>
          <p:nvPr>
            <p:ph sz="quarter" idx="10"/>
          </p:nvPr>
        </p:nvSpPr>
        <p:spPr>
          <a:xfrm>
            <a:off x="463056" y="2014802"/>
            <a:ext cx="9153525" cy="4627563"/>
          </a:xfrm>
          <a:prstGeom prst="rect">
            <a:avLst/>
          </a:prstGeom>
        </p:spPr>
        <p:txBody>
          <a:bodyPr>
            <a:normAutofit/>
          </a:bodyPr>
          <a:lstStyle>
            <a:lvl1pPr marL="0" indent="0">
              <a:lnSpc>
                <a:spcPct val="114000"/>
              </a:lnSpc>
              <a:buNone/>
              <a:defRPr sz="2800">
                <a:latin typeface="Arial Black" panose="020B0A04020102020204" pitchFamily="34" charset="0"/>
              </a:defRPr>
            </a:lvl1pPr>
          </a:lstStyle>
          <a:p>
            <a:pPr lvl="0"/>
            <a:endParaRPr lang="en-GB" dirty="0"/>
          </a:p>
        </p:txBody>
      </p:sp>
      <p:sp>
        <p:nvSpPr>
          <p:cNvPr id="14" name="Content Placeholder 13">
            <a:extLst>
              <a:ext uri="{FF2B5EF4-FFF2-40B4-BE49-F238E27FC236}">
                <a16:creationId xmlns:a16="http://schemas.microsoft.com/office/drawing/2014/main" id="{9652EA17-EA29-259A-35C8-E79D8BFCE6E9}"/>
              </a:ext>
            </a:extLst>
          </p:cNvPr>
          <p:cNvSpPr>
            <a:spLocks noGrp="1"/>
          </p:cNvSpPr>
          <p:nvPr>
            <p:ph sz="quarter" idx="11"/>
          </p:nvPr>
        </p:nvSpPr>
        <p:spPr>
          <a:xfrm>
            <a:off x="6758152" y="4519988"/>
            <a:ext cx="2628937" cy="1175961"/>
          </a:xfrm>
          <a:prstGeom prst="rect">
            <a:avLst/>
          </a:prstGeom>
        </p:spPr>
        <p:txBody>
          <a:bodyPr>
            <a:normAutofit/>
          </a:bodyPr>
          <a:lstStyle>
            <a:lvl1pPr marL="0" indent="0" algn="r">
              <a:buNone/>
              <a:defRPr sz="2800">
                <a:latin typeface="Arial" panose="020B0604020202020204" pitchFamily="34" charset="0"/>
                <a:cs typeface="Arial" panose="020B0604020202020204" pitchFamily="34" charset="0"/>
              </a:defRPr>
            </a:lvl1pPr>
          </a:lstStyle>
          <a:p>
            <a:pPr lvl="0"/>
            <a:endParaRPr lang="en-GB" dirty="0"/>
          </a:p>
        </p:txBody>
      </p:sp>
    </p:spTree>
    <p:extLst>
      <p:ext uri="{BB962C8B-B14F-4D97-AF65-F5344CB8AC3E}">
        <p14:creationId xmlns:p14="http://schemas.microsoft.com/office/powerpoint/2010/main" val="976661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Body">
    <p:spTree>
      <p:nvGrpSpPr>
        <p:cNvPr id="1" name=""/>
        <p:cNvGrpSpPr/>
        <p:nvPr/>
      </p:nvGrpSpPr>
      <p:grpSpPr>
        <a:xfrm>
          <a:off x="0" y="0"/>
          <a:ext cx="0" cy="0"/>
          <a:chOff x="0" y="0"/>
          <a:chExt cx="0" cy="0"/>
        </a:xfrm>
      </p:grpSpPr>
      <p:pic>
        <p:nvPicPr>
          <p:cNvPr id="7" name="Google Shape;63;p14">
            <a:extLst>
              <a:ext uri="{FF2B5EF4-FFF2-40B4-BE49-F238E27FC236}">
                <a16:creationId xmlns:a16="http://schemas.microsoft.com/office/drawing/2014/main" id="{4BDDCD2E-C110-130A-F43D-F350777AB57D}"/>
              </a:ext>
            </a:extLst>
          </p:cNvPr>
          <p:cNvPicPr>
            <a:picLocks noChangeAspect="1"/>
          </p:cNvPicPr>
          <p:nvPr userDrawn="1"/>
        </p:nvPicPr>
        <p:blipFill>
          <a:blip r:embed="rId2">
            <a:lum/>
            <a:alphaModFix/>
          </a:blip>
          <a:srcRect/>
          <a:stretch>
            <a:fillRect/>
          </a:stretch>
        </p:blipFill>
        <p:spPr>
          <a:xfrm>
            <a:off x="4077000" y="6607440"/>
            <a:ext cx="1925640" cy="1048319"/>
          </a:xfrm>
          <a:prstGeom prst="rect">
            <a:avLst/>
          </a:prstGeom>
          <a:noFill/>
          <a:ln>
            <a:noFill/>
          </a:ln>
        </p:spPr>
      </p:pic>
      <p:pic>
        <p:nvPicPr>
          <p:cNvPr id="8" name="Google Shape;64;p14">
            <a:extLst>
              <a:ext uri="{FF2B5EF4-FFF2-40B4-BE49-F238E27FC236}">
                <a16:creationId xmlns:a16="http://schemas.microsoft.com/office/drawing/2014/main" id="{47CF25F7-EC67-5146-2E3D-A7D3513D2EDB}"/>
              </a:ext>
            </a:extLst>
          </p:cNvPr>
          <p:cNvPicPr>
            <a:picLocks noChangeAspect="1"/>
          </p:cNvPicPr>
          <p:nvPr userDrawn="1"/>
        </p:nvPicPr>
        <p:blipFill>
          <a:blip r:embed="rId3">
            <a:lum/>
            <a:alphaModFix/>
          </a:blip>
          <a:srcRect/>
          <a:stretch>
            <a:fillRect/>
          </a:stretch>
        </p:blipFill>
        <p:spPr>
          <a:xfrm>
            <a:off x="8795880" y="674640"/>
            <a:ext cx="1283400" cy="116640"/>
          </a:xfrm>
          <a:prstGeom prst="rect">
            <a:avLst/>
          </a:prstGeom>
          <a:noFill/>
          <a:ln>
            <a:noFill/>
          </a:ln>
        </p:spPr>
      </p:pic>
      <p:pic>
        <p:nvPicPr>
          <p:cNvPr id="9" name="Google Shape;65;p14">
            <a:extLst>
              <a:ext uri="{FF2B5EF4-FFF2-40B4-BE49-F238E27FC236}">
                <a16:creationId xmlns:a16="http://schemas.microsoft.com/office/drawing/2014/main" id="{EB80B57C-7D09-1BFA-35ED-8CCE399CC78C}"/>
              </a:ext>
            </a:extLst>
          </p:cNvPr>
          <p:cNvPicPr>
            <a:picLocks noChangeAspect="1"/>
          </p:cNvPicPr>
          <p:nvPr userDrawn="1"/>
        </p:nvPicPr>
        <p:blipFill>
          <a:blip r:embed="rId3">
            <a:lum/>
            <a:alphaModFix/>
          </a:blip>
          <a:srcRect/>
          <a:stretch>
            <a:fillRect/>
          </a:stretch>
        </p:blipFill>
        <p:spPr>
          <a:xfrm>
            <a:off x="83520" y="674640"/>
            <a:ext cx="1283400" cy="116640"/>
          </a:xfrm>
          <a:prstGeom prst="rect">
            <a:avLst/>
          </a:prstGeom>
          <a:noFill/>
          <a:ln>
            <a:noFill/>
          </a:ln>
        </p:spPr>
      </p:pic>
      <p:sp>
        <p:nvSpPr>
          <p:cNvPr id="10" name="Title 9">
            <a:extLst>
              <a:ext uri="{FF2B5EF4-FFF2-40B4-BE49-F238E27FC236}">
                <a16:creationId xmlns:a16="http://schemas.microsoft.com/office/drawing/2014/main" id="{DC0317A5-0804-DEC0-A0B2-7FA44B657F48}"/>
              </a:ext>
            </a:extLst>
          </p:cNvPr>
          <p:cNvSpPr>
            <a:spLocks noGrp="1"/>
          </p:cNvSpPr>
          <p:nvPr>
            <p:ph type="title"/>
          </p:nvPr>
        </p:nvSpPr>
        <p:spPr>
          <a:xfrm>
            <a:off x="692550" y="324000"/>
            <a:ext cx="8694539" cy="1072800"/>
          </a:xfrm>
          <a:prstGeom prst="rect">
            <a:avLst/>
          </a:prstGeom>
        </p:spPr>
        <p:txBody>
          <a:bodyPr>
            <a:normAutofit/>
          </a:bodyPr>
          <a:lstStyle>
            <a:lvl1pPr algn="ctr">
              <a:defRPr sz="5400" i="1">
                <a:solidFill>
                  <a:srgbClr val="A12626"/>
                </a:solidFill>
                <a:latin typeface="Liberation Serif" panose="02020603050405020304" pitchFamily="18" charset="0"/>
              </a:defRPr>
            </a:lvl1pPr>
          </a:lstStyle>
          <a:p>
            <a:r>
              <a:rPr lang="en-US" dirty="0"/>
              <a:t>Click to edit Master title style</a:t>
            </a:r>
            <a:endParaRPr lang="en-GB" dirty="0"/>
          </a:p>
        </p:txBody>
      </p:sp>
      <p:sp>
        <p:nvSpPr>
          <p:cNvPr id="12" name="Content Placeholder 11">
            <a:extLst>
              <a:ext uri="{FF2B5EF4-FFF2-40B4-BE49-F238E27FC236}">
                <a16:creationId xmlns:a16="http://schemas.microsoft.com/office/drawing/2014/main" id="{D6D033CF-A0AF-CB08-20C2-D6C335E4F15D}"/>
              </a:ext>
            </a:extLst>
          </p:cNvPr>
          <p:cNvSpPr>
            <a:spLocks noGrp="1"/>
          </p:cNvSpPr>
          <p:nvPr>
            <p:ph sz="quarter" idx="10"/>
          </p:nvPr>
        </p:nvSpPr>
        <p:spPr>
          <a:xfrm>
            <a:off x="463056" y="1694290"/>
            <a:ext cx="9153525" cy="4627563"/>
          </a:xfrm>
          <a:prstGeom prst="rect">
            <a:avLst/>
          </a:prstGeom>
        </p:spPr>
        <p:txBody>
          <a:bodyPr>
            <a:normAutofit/>
          </a:bodyPr>
          <a:lstStyle>
            <a:lvl1pPr marL="0" indent="0">
              <a:lnSpc>
                <a:spcPct val="114000"/>
              </a:lnSpc>
              <a:spcBef>
                <a:spcPts val="0"/>
              </a:spcBef>
              <a:buNone/>
              <a:defRPr sz="100">
                <a:latin typeface="Arial Black" panose="020B0A04020102020204" pitchFamily="34" charset="0"/>
              </a:defRPr>
            </a:lvl1pPr>
          </a:lstStyle>
          <a:p>
            <a:pPr lvl="0"/>
            <a:endParaRPr lang="en-GB" dirty="0"/>
          </a:p>
        </p:txBody>
      </p:sp>
    </p:spTree>
    <p:extLst>
      <p:ext uri="{BB962C8B-B14F-4D97-AF65-F5344CB8AC3E}">
        <p14:creationId xmlns:p14="http://schemas.microsoft.com/office/powerpoint/2010/main" val="276454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Body">
    <p:spTree>
      <p:nvGrpSpPr>
        <p:cNvPr id="1" name=""/>
        <p:cNvGrpSpPr/>
        <p:nvPr/>
      </p:nvGrpSpPr>
      <p:grpSpPr>
        <a:xfrm>
          <a:off x="0" y="0"/>
          <a:ext cx="0" cy="0"/>
          <a:chOff x="0" y="0"/>
          <a:chExt cx="0" cy="0"/>
        </a:xfrm>
      </p:grpSpPr>
      <p:pic>
        <p:nvPicPr>
          <p:cNvPr id="7" name="Google Shape;63;p14">
            <a:extLst>
              <a:ext uri="{FF2B5EF4-FFF2-40B4-BE49-F238E27FC236}">
                <a16:creationId xmlns:a16="http://schemas.microsoft.com/office/drawing/2014/main" id="{4BDDCD2E-C110-130A-F43D-F350777AB57D}"/>
              </a:ext>
            </a:extLst>
          </p:cNvPr>
          <p:cNvPicPr>
            <a:picLocks noChangeAspect="1"/>
          </p:cNvPicPr>
          <p:nvPr userDrawn="1"/>
        </p:nvPicPr>
        <p:blipFill>
          <a:blip r:embed="rId2">
            <a:lum/>
            <a:alphaModFix/>
          </a:blip>
          <a:srcRect/>
          <a:stretch>
            <a:fillRect/>
          </a:stretch>
        </p:blipFill>
        <p:spPr>
          <a:xfrm>
            <a:off x="4077000" y="6607440"/>
            <a:ext cx="1925640" cy="1048319"/>
          </a:xfrm>
          <a:prstGeom prst="rect">
            <a:avLst/>
          </a:prstGeom>
          <a:noFill/>
          <a:ln>
            <a:noFill/>
          </a:ln>
        </p:spPr>
      </p:pic>
      <p:pic>
        <p:nvPicPr>
          <p:cNvPr id="8" name="Google Shape;64;p14">
            <a:extLst>
              <a:ext uri="{FF2B5EF4-FFF2-40B4-BE49-F238E27FC236}">
                <a16:creationId xmlns:a16="http://schemas.microsoft.com/office/drawing/2014/main" id="{47CF25F7-EC67-5146-2E3D-A7D3513D2EDB}"/>
              </a:ext>
            </a:extLst>
          </p:cNvPr>
          <p:cNvPicPr>
            <a:picLocks noChangeAspect="1"/>
          </p:cNvPicPr>
          <p:nvPr userDrawn="1"/>
        </p:nvPicPr>
        <p:blipFill>
          <a:blip r:embed="rId3">
            <a:lum/>
            <a:alphaModFix/>
          </a:blip>
          <a:srcRect/>
          <a:stretch>
            <a:fillRect/>
          </a:stretch>
        </p:blipFill>
        <p:spPr>
          <a:xfrm rot="10800000">
            <a:off x="8795880" y="674640"/>
            <a:ext cx="1283400" cy="116640"/>
          </a:xfrm>
          <a:prstGeom prst="rect">
            <a:avLst/>
          </a:prstGeom>
          <a:noFill/>
          <a:ln>
            <a:noFill/>
          </a:ln>
        </p:spPr>
      </p:pic>
      <p:pic>
        <p:nvPicPr>
          <p:cNvPr id="9" name="Google Shape;65;p14">
            <a:extLst>
              <a:ext uri="{FF2B5EF4-FFF2-40B4-BE49-F238E27FC236}">
                <a16:creationId xmlns:a16="http://schemas.microsoft.com/office/drawing/2014/main" id="{EB80B57C-7D09-1BFA-35ED-8CCE399CC78C}"/>
              </a:ext>
            </a:extLst>
          </p:cNvPr>
          <p:cNvPicPr>
            <a:picLocks noChangeAspect="1"/>
          </p:cNvPicPr>
          <p:nvPr userDrawn="1"/>
        </p:nvPicPr>
        <p:blipFill>
          <a:blip r:embed="rId3">
            <a:lum/>
            <a:alphaModFix/>
          </a:blip>
          <a:srcRect/>
          <a:stretch>
            <a:fillRect/>
          </a:stretch>
        </p:blipFill>
        <p:spPr>
          <a:xfrm>
            <a:off x="83520" y="674640"/>
            <a:ext cx="1283400" cy="116640"/>
          </a:xfrm>
          <a:prstGeom prst="rect">
            <a:avLst/>
          </a:prstGeom>
          <a:noFill/>
          <a:ln>
            <a:noFill/>
          </a:ln>
        </p:spPr>
      </p:pic>
      <p:sp>
        <p:nvSpPr>
          <p:cNvPr id="10" name="Title 9">
            <a:extLst>
              <a:ext uri="{FF2B5EF4-FFF2-40B4-BE49-F238E27FC236}">
                <a16:creationId xmlns:a16="http://schemas.microsoft.com/office/drawing/2014/main" id="{DC0317A5-0804-DEC0-A0B2-7FA44B657F48}"/>
              </a:ext>
            </a:extLst>
          </p:cNvPr>
          <p:cNvSpPr>
            <a:spLocks noGrp="1"/>
          </p:cNvSpPr>
          <p:nvPr>
            <p:ph type="title"/>
          </p:nvPr>
        </p:nvSpPr>
        <p:spPr>
          <a:xfrm>
            <a:off x="1103587" y="324000"/>
            <a:ext cx="7872248" cy="1072800"/>
          </a:xfrm>
          <a:prstGeom prst="rect">
            <a:avLst/>
          </a:prstGeom>
        </p:spPr>
        <p:txBody>
          <a:bodyPr>
            <a:normAutofit/>
          </a:bodyPr>
          <a:lstStyle>
            <a:lvl1pPr algn="ctr">
              <a:defRPr sz="5400" i="1">
                <a:solidFill>
                  <a:srgbClr val="A12626"/>
                </a:solidFill>
                <a:latin typeface="Liberation Serif" panose="02020603050405020304" pitchFamily="18" charset="0"/>
              </a:defRPr>
            </a:lvl1pPr>
          </a:lstStyle>
          <a:p>
            <a:r>
              <a:rPr lang="en-US" dirty="0"/>
              <a:t>Click to edit Master title style</a:t>
            </a:r>
            <a:endParaRPr lang="en-GB" dirty="0"/>
          </a:p>
        </p:txBody>
      </p:sp>
      <p:sp>
        <p:nvSpPr>
          <p:cNvPr id="12" name="Content Placeholder 11">
            <a:extLst>
              <a:ext uri="{FF2B5EF4-FFF2-40B4-BE49-F238E27FC236}">
                <a16:creationId xmlns:a16="http://schemas.microsoft.com/office/drawing/2014/main" id="{D6D033CF-A0AF-CB08-20C2-D6C335E4F15D}"/>
              </a:ext>
            </a:extLst>
          </p:cNvPr>
          <p:cNvSpPr>
            <a:spLocks noGrp="1"/>
          </p:cNvSpPr>
          <p:nvPr>
            <p:ph sz="quarter" idx="10" hasCustomPrompt="1"/>
          </p:nvPr>
        </p:nvSpPr>
        <p:spPr>
          <a:xfrm>
            <a:off x="420688" y="1856032"/>
            <a:ext cx="9153525" cy="4627563"/>
          </a:xfrm>
          <a:prstGeom prst="rect">
            <a:avLst/>
          </a:prstGeom>
        </p:spPr>
        <p:txBody>
          <a:bodyPr>
            <a:normAutofit/>
          </a:bodyPr>
          <a:lstStyle>
            <a:lvl1pPr marL="0" indent="0">
              <a:lnSpc>
                <a:spcPct val="114000"/>
              </a:lnSpc>
              <a:buNone/>
              <a:defRPr sz="2800">
                <a:latin typeface="Arial Black" panose="020B0A04020102020204" pitchFamily="34" charset="0"/>
              </a:defRPr>
            </a:lvl1pPr>
          </a:lstStyle>
          <a:p>
            <a:pPr lvl="0"/>
            <a:r>
              <a:rPr lang="en-GB" dirty="0"/>
              <a:t>Object</a:t>
            </a:r>
          </a:p>
        </p:txBody>
      </p:sp>
      <p:sp>
        <p:nvSpPr>
          <p:cNvPr id="14" name="Content Placeholder 13">
            <a:extLst>
              <a:ext uri="{FF2B5EF4-FFF2-40B4-BE49-F238E27FC236}">
                <a16:creationId xmlns:a16="http://schemas.microsoft.com/office/drawing/2014/main" id="{9652EA17-EA29-259A-35C8-E79D8BFCE6E9}"/>
              </a:ext>
            </a:extLst>
          </p:cNvPr>
          <p:cNvSpPr>
            <a:spLocks noGrp="1"/>
          </p:cNvSpPr>
          <p:nvPr>
            <p:ph sz="quarter" idx="11"/>
          </p:nvPr>
        </p:nvSpPr>
        <p:spPr>
          <a:xfrm>
            <a:off x="6019200" y="5901179"/>
            <a:ext cx="3639600" cy="1457221"/>
          </a:xfrm>
          <a:prstGeom prst="rect">
            <a:avLst/>
          </a:prstGeom>
        </p:spPr>
        <p:txBody>
          <a:bodyPr anchor="b">
            <a:normAutofit/>
          </a:bodyPr>
          <a:lstStyle>
            <a:lvl1pPr marL="0" indent="0" algn="r">
              <a:spcBef>
                <a:spcPts val="400"/>
              </a:spcBef>
              <a:buNone/>
              <a:defRPr sz="1100">
                <a:latin typeface="Arial" panose="020B0604020202020204" pitchFamily="34" charset="0"/>
                <a:cs typeface="Arial" panose="020B0604020202020204" pitchFamily="34" charset="0"/>
              </a:defRPr>
            </a:lvl1pPr>
          </a:lstStyle>
          <a:p>
            <a:pPr lvl="0"/>
            <a:endParaRPr lang="en-GB" dirty="0"/>
          </a:p>
        </p:txBody>
      </p:sp>
      <p:sp>
        <p:nvSpPr>
          <p:cNvPr id="3" name="Text Placeholder 2">
            <a:extLst>
              <a:ext uri="{FF2B5EF4-FFF2-40B4-BE49-F238E27FC236}">
                <a16:creationId xmlns:a16="http://schemas.microsoft.com/office/drawing/2014/main" id="{C6B49690-E6A4-A334-3DAC-E713ABB50729}"/>
              </a:ext>
            </a:extLst>
          </p:cNvPr>
          <p:cNvSpPr>
            <a:spLocks noGrp="1"/>
          </p:cNvSpPr>
          <p:nvPr>
            <p:ph type="body" sz="quarter" idx="12"/>
          </p:nvPr>
        </p:nvSpPr>
        <p:spPr>
          <a:xfrm>
            <a:off x="622300" y="5900398"/>
            <a:ext cx="2187575" cy="1458000"/>
          </a:xfrm>
          <a:prstGeom prst="rect">
            <a:avLst/>
          </a:prstGeom>
        </p:spPr>
        <p:txBody>
          <a:bodyPr anchor="b"/>
          <a:lstStyle>
            <a:lvl1pPr marL="0" indent="0" algn="l">
              <a:buNone/>
              <a:defRPr lang="en-US" sz="1400" kern="1200" dirty="0" smtClean="0">
                <a:solidFill>
                  <a:schemeClr val="tx1"/>
                </a:solidFill>
                <a:latin typeface="Arial" panose="020B0604020202020204" pitchFamily="34" charset="0"/>
                <a:ea typeface="+mn-ea"/>
                <a:cs typeface="Arial" panose="020B0604020202020204" pitchFamily="34" charset="0"/>
              </a:defRPr>
            </a:lvl1pPr>
          </a:lstStyle>
          <a:p>
            <a:pPr lvl="0"/>
            <a:endParaRPr lang="en-GB" dirty="0"/>
          </a:p>
        </p:txBody>
      </p:sp>
    </p:spTree>
    <p:extLst>
      <p:ext uri="{BB962C8B-B14F-4D97-AF65-F5344CB8AC3E}">
        <p14:creationId xmlns:p14="http://schemas.microsoft.com/office/powerpoint/2010/main" val="2087462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7" name="TextShape 1">
            <a:extLst>
              <a:ext uri="{FF2B5EF4-FFF2-40B4-BE49-F238E27FC236}">
                <a16:creationId xmlns:a16="http://schemas.microsoft.com/office/drawing/2014/main" id="{EDA4C335-ED75-4375-8D33-8DAE1AB5D817}"/>
              </a:ext>
            </a:extLst>
          </p:cNvPr>
          <p:cNvSpPr txBox="1"/>
          <p:nvPr userDrawn="1"/>
        </p:nvSpPr>
        <p:spPr>
          <a:xfrm>
            <a:off x="504000" y="301320"/>
            <a:ext cx="9071640" cy="850680"/>
          </a:xfrm>
          <a:prstGeom prst="rect">
            <a:avLst/>
          </a:prstGeom>
          <a:noFill/>
          <a:ln>
            <a:noFill/>
          </a:ln>
        </p:spPr>
        <p:txBody>
          <a:bodyPr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400" b="1" i="1" u="none" strike="noStrike" kern="1200" cap="none" spc="-1" normalizeH="0" baseline="0" noProof="0" dirty="0">
                <a:ln>
                  <a:noFill/>
                </a:ln>
                <a:solidFill>
                  <a:srgbClr val="A12626"/>
                </a:solidFill>
                <a:effectLst/>
                <a:uLnTx/>
                <a:uFillTx/>
                <a:latin typeface="Times New Roman"/>
                <a:ea typeface="DejaVu Sans"/>
                <a:cs typeface="DejaVu Sans"/>
              </a:rPr>
              <a:t>Welcome</a:t>
            </a:r>
            <a:endParaRPr kumimoji="0" lang="en-GB" sz="4400" b="1" i="0" u="none" strike="noStrike" kern="1200" cap="none" spc="-1" normalizeH="0" baseline="0" noProof="0" dirty="0">
              <a:ln>
                <a:noFill/>
              </a:ln>
              <a:solidFill>
                <a:srgbClr val="A12626"/>
              </a:solidFill>
              <a:effectLst/>
              <a:uLnTx/>
              <a:uFillTx/>
              <a:latin typeface="Goudy Old Style"/>
              <a:ea typeface="DejaVu Sans"/>
              <a:cs typeface="DejaVu Sans"/>
            </a:endParaRPr>
          </a:p>
        </p:txBody>
      </p:sp>
      <p:pic>
        <p:nvPicPr>
          <p:cNvPr id="8" name="Picture 7">
            <a:extLst>
              <a:ext uri="{FF2B5EF4-FFF2-40B4-BE49-F238E27FC236}">
                <a16:creationId xmlns:a16="http://schemas.microsoft.com/office/drawing/2014/main" id="{642B21AF-A33F-4611-E8AD-B06E0AC63E99}"/>
              </a:ext>
            </a:extLst>
          </p:cNvPr>
          <p:cNvPicPr/>
          <p:nvPr userDrawn="1"/>
        </p:nvPicPr>
        <p:blipFill>
          <a:blip r:embed="rId2"/>
          <a:stretch/>
        </p:blipFill>
        <p:spPr>
          <a:xfrm>
            <a:off x="985" y="1279798"/>
            <a:ext cx="10079640" cy="5488920"/>
          </a:xfrm>
          <a:prstGeom prst="rect">
            <a:avLst/>
          </a:prstGeom>
          <a:ln>
            <a:noFill/>
          </a:ln>
        </p:spPr>
      </p:pic>
      <p:sp>
        <p:nvSpPr>
          <p:cNvPr id="9" name="TextShape 2">
            <a:extLst>
              <a:ext uri="{FF2B5EF4-FFF2-40B4-BE49-F238E27FC236}">
                <a16:creationId xmlns:a16="http://schemas.microsoft.com/office/drawing/2014/main" id="{66A5FB13-1D2E-5EE1-04AA-33BA10CF4934}"/>
              </a:ext>
            </a:extLst>
          </p:cNvPr>
          <p:cNvSpPr txBox="1"/>
          <p:nvPr userDrawn="1"/>
        </p:nvSpPr>
        <p:spPr>
          <a:xfrm>
            <a:off x="323608" y="1152000"/>
            <a:ext cx="9071640" cy="648000"/>
          </a:xfrm>
          <a:prstGeom prst="rect">
            <a:avLst/>
          </a:prstGeom>
          <a:solidFill>
            <a:srgbClr val="FFFFFF"/>
          </a:solidFill>
          <a:ln>
            <a:noFill/>
          </a:ln>
        </p:spPr>
        <p:txBody>
          <a:bodyPr lIns="0" tIns="0" rIns="0" bIns="0">
            <a:normAutofit fontScale="71000" lnSpcReduction="20000"/>
          </a:bodyPr>
          <a:lstStyle/>
          <a:p>
            <a:pPr marL="360000" marR="0" lvl="0" indent="0" algn="ctr" defTabSz="914400" rtl="0" eaLnBrk="1" fontAlgn="auto" latinLnBrk="0" hangingPunct="1">
              <a:lnSpc>
                <a:spcPct val="200000"/>
              </a:lnSpc>
              <a:spcBef>
                <a:spcPts val="0"/>
              </a:spcBef>
              <a:spcAft>
                <a:spcPts val="0"/>
              </a:spcAft>
              <a:buClrTx/>
              <a:buSzTx/>
              <a:buFontTx/>
              <a:buNone/>
              <a:tabLst/>
              <a:defRPr/>
            </a:pPr>
            <a:r>
              <a:rPr kumimoji="0" lang="en-GB" sz="3400" b="0" i="0" u="none" strike="noStrike" kern="1200" cap="none" spc="-1" normalizeH="0" baseline="0" noProof="0" dirty="0">
                <a:ln>
                  <a:noFill/>
                </a:ln>
                <a:solidFill>
                  <a:prstClr val="black"/>
                </a:solidFill>
                <a:effectLst/>
                <a:uLnTx/>
                <a:uFillTx/>
                <a:latin typeface="Bebas Neue"/>
                <a:ea typeface="DejaVu Sans"/>
                <a:cs typeface="DejaVu Sans"/>
              </a:rPr>
              <a:t>TO</a:t>
            </a:r>
            <a:endParaRPr kumimoji="0" lang="en-GB" sz="3400" b="0" i="0" u="none" strike="noStrike" kern="1200" cap="none" spc="-1" normalizeH="0" baseline="0" noProof="0" dirty="0">
              <a:ln>
                <a:noFill/>
              </a:ln>
              <a:solidFill>
                <a:prstClr val="black"/>
              </a:solidFill>
              <a:effectLst/>
              <a:uLnTx/>
              <a:uFillTx/>
              <a:latin typeface="Arial Black"/>
              <a:ea typeface="DejaVu Sans"/>
              <a:cs typeface="DejaVu Sans"/>
            </a:endParaRPr>
          </a:p>
        </p:txBody>
      </p:sp>
    </p:spTree>
    <p:extLst>
      <p:ext uri="{BB962C8B-B14F-4D97-AF65-F5344CB8AC3E}">
        <p14:creationId xmlns:p14="http://schemas.microsoft.com/office/powerpoint/2010/main" val="4130494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oodby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2F0BF24-BCEA-E781-A1EA-B548E3E1FD0A}"/>
              </a:ext>
            </a:extLst>
          </p:cNvPr>
          <p:cNvPicPr/>
          <p:nvPr userDrawn="1"/>
        </p:nvPicPr>
        <p:blipFill>
          <a:blip r:embed="rId2"/>
          <a:stretch/>
        </p:blipFill>
        <p:spPr>
          <a:xfrm>
            <a:off x="985" y="1279798"/>
            <a:ext cx="10079640" cy="5488920"/>
          </a:xfrm>
          <a:prstGeom prst="rect">
            <a:avLst/>
          </a:prstGeom>
          <a:ln>
            <a:noFill/>
          </a:ln>
        </p:spPr>
      </p:pic>
      <p:sp>
        <p:nvSpPr>
          <p:cNvPr id="8" name="TextShape 1">
            <a:extLst>
              <a:ext uri="{FF2B5EF4-FFF2-40B4-BE49-F238E27FC236}">
                <a16:creationId xmlns:a16="http://schemas.microsoft.com/office/drawing/2014/main" id="{4034110E-025C-52B9-0D33-7949A77ECFBE}"/>
              </a:ext>
            </a:extLst>
          </p:cNvPr>
          <p:cNvSpPr txBox="1"/>
          <p:nvPr userDrawn="1"/>
        </p:nvSpPr>
        <p:spPr>
          <a:xfrm>
            <a:off x="504000" y="388106"/>
            <a:ext cx="9071640" cy="677108"/>
          </a:xfrm>
          <a:prstGeom prst="rect">
            <a:avLst/>
          </a:prstGeom>
          <a:noFill/>
          <a:ln>
            <a:noFill/>
          </a:ln>
        </p:spPr>
        <p:txBody>
          <a:bodyPr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4400" b="1" i="1" spc="-1" dirty="0">
                <a:solidFill>
                  <a:srgbClr val="A12626"/>
                </a:solidFill>
                <a:latin typeface="Times New Roman"/>
                <a:ea typeface="DejaVu Sans"/>
                <a:cs typeface="DejaVu Sans"/>
              </a:rPr>
              <a:t>Join us for refreshments</a:t>
            </a:r>
            <a:endParaRPr kumimoji="0" lang="en-GB" sz="4400" b="1" i="0" u="none" strike="noStrike" kern="1200" cap="none" spc="-1" normalizeH="0" baseline="0" noProof="0" dirty="0">
              <a:ln>
                <a:noFill/>
              </a:ln>
              <a:solidFill>
                <a:srgbClr val="A12626"/>
              </a:solidFill>
              <a:effectLst/>
              <a:uLnTx/>
              <a:uFillTx/>
              <a:latin typeface="Goudy Old Style"/>
              <a:ea typeface="DejaVu Sans"/>
              <a:cs typeface="DejaVu Sans"/>
            </a:endParaRPr>
          </a:p>
        </p:txBody>
      </p:sp>
    </p:spTree>
    <p:extLst>
      <p:ext uri="{BB962C8B-B14F-4D97-AF65-F5344CB8AC3E}">
        <p14:creationId xmlns:p14="http://schemas.microsoft.com/office/powerpoint/2010/main" val="240743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93043" y="402484"/>
            <a:ext cx="8694539" cy="14611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93043" y="2012414"/>
            <a:ext cx="4284266" cy="479654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03316" y="2012414"/>
            <a:ext cx="4284266" cy="479654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19/01/2023</a:t>
            </a:fld>
            <a:endParaRPr lang="en-GB"/>
          </a:p>
        </p:txBody>
      </p:sp>
      <p:sp>
        <p:nvSpPr>
          <p:cNvPr id="6" name="Footer Placeholder 5"/>
          <p:cNvSpPr>
            <a:spLocks noGrp="1"/>
          </p:cNvSpPr>
          <p:nvPr>
            <p:ph type="ftr" sz="quarter" idx="11"/>
          </p:nvPr>
        </p:nvSpPr>
        <p:spPr>
          <a:xfrm>
            <a:off x="3339207" y="7006700"/>
            <a:ext cx="3402211" cy="402483"/>
          </a:xfrm>
          <a:prstGeom prst="rect">
            <a:avLst/>
          </a:prstGeom>
        </p:spPr>
        <p:txBody>
          <a:bodyPr/>
          <a:lstStyle/>
          <a:p>
            <a:endParaRPr lang="en-GB"/>
          </a:p>
        </p:txBody>
      </p:sp>
      <p:sp>
        <p:nvSpPr>
          <p:cNvPr id="7" name="Slide Number Placeholder 6"/>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141328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402484"/>
            <a:ext cx="8694539" cy="1461188"/>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94357" y="1853171"/>
            <a:ext cx="4264576" cy="908210"/>
          </a:xfrm>
          <a:prstGeom prst="rect">
            <a:avLst/>
          </a:prstGeo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94357" y="2761381"/>
            <a:ext cx="4264576" cy="406157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03317" y="1853171"/>
            <a:ext cx="4285579" cy="908210"/>
          </a:xfrm>
          <a:prstGeom prst="rect">
            <a:avLst/>
          </a:prstGeo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5103317" y="2761381"/>
            <a:ext cx="4285579" cy="406157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19/01/2023</a:t>
            </a:fld>
            <a:endParaRPr lang="en-GB"/>
          </a:p>
        </p:txBody>
      </p:sp>
      <p:sp>
        <p:nvSpPr>
          <p:cNvPr id="8" name="Footer Placeholder 7"/>
          <p:cNvSpPr>
            <a:spLocks noGrp="1"/>
          </p:cNvSpPr>
          <p:nvPr>
            <p:ph type="ftr" sz="quarter" idx="11"/>
          </p:nvPr>
        </p:nvSpPr>
        <p:spPr>
          <a:xfrm>
            <a:off x="3339207" y="7006700"/>
            <a:ext cx="3402211" cy="402483"/>
          </a:xfrm>
          <a:prstGeom prst="rect">
            <a:avLst/>
          </a:prstGeom>
        </p:spPr>
        <p:txBody>
          <a:bodyPr/>
          <a:lstStyle/>
          <a:p>
            <a:endParaRPr lang="en-GB"/>
          </a:p>
        </p:txBody>
      </p:sp>
      <p:sp>
        <p:nvSpPr>
          <p:cNvPr id="9" name="Slide Number Placeholder 8"/>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3940328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93043" y="402484"/>
            <a:ext cx="8694539" cy="14611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19/01/2023</a:t>
            </a:fld>
            <a:endParaRPr lang="en-GB"/>
          </a:p>
        </p:txBody>
      </p:sp>
      <p:sp>
        <p:nvSpPr>
          <p:cNvPr id="4" name="Footer Placeholder 3"/>
          <p:cNvSpPr>
            <a:spLocks noGrp="1"/>
          </p:cNvSpPr>
          <p:nvPr>
            <p:ph type="ftr" sz="quarter" idx="11"/>
          </p:nvPr>
        </p:nvSpPr>
        <p:spPr>
          <a:xfrm>
            <a:off x="3339207" y="7006700"/>
            <a:ext cx="3402211" cy="402483"/>
          </a:xfrm>
          <a:prstGeom prst="rect">
            <a:avLst/>
          </a:prstGeom>
        </p:spPr>
        <p:txBody>
          <a:bodyPr/>
          <a:lstStyle/>
          <a:p>
            <a:endParaRPr lang="en-GB"/>
          </a:p>
        </p:txBody>
      </p:sp>
      <p:sp>
        <p:nvSpPr>
          <p:cNvPr id="5" name="Slide Number Placeholder 4"/>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379248007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219922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491840"/>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Confession</a:t>
            </a:r>
          </a:p>
        </p:txBody>
      </p:sp>
      <p:sp>
        <p:nvSpPr>
          <p:cNvPr id="3" name="Content Placeholder 2"/>
          <p:cNvSpPr>
            <a:spLocks noGrp="1"/>
          </p:cNvSpPr>
          <p:nvPr>
            <p:ph idx="10" sz="quarter"/>
          </p:nvPr>
        </p:nvSpPr>
        <p:spPr/>
        <p:txBody>
          <a:bodyPr/>
          <a:lstStyle/>
          <a:p/>
          <a:p>
            <a:r>
              <a:rPr sz="2800">
                <a:solidFill>
                  <a:srgbClr val="A12626"/>
                </a:solidFill>
              </a:rPr>
              <a:t>All. </a:t>
            </a:r>
            <a:r>
              <a:rPr sz="2800">
                <a:solidFill>
                  <a:srgbClr val="000000"/>
                </a:solidFill>
              </a:rPr>
              <a:t>Almighty and most merciful Father, we have erred and strayed from your ways like lost sheep. We have followed too much the devices and desires of our own hearts. We have broken your holy laws. We have left undone what we ought to have done, and we have done what we ought not to have done.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Confession</a:t>
            </a:r>
          </a:p>
        </p:txBody>
      </p:sp>
      <p:sp>
        <p:nvSpPr>
          <p:cNvPr id="3" name="Content Placeholder 2"/>
          <p:cNvSpPr>
            <a:spLocks noGrp="1"/>
          </p:cNvSpPr>
          <p:nvPr>
            <p:ph idx="10" sz="quarter"/>
          </p:nvPr>
        </p:nvSpPr>
        <p:spPr/>
        <p:txBody>
          <a:bodyPr/>
          <a:lstStyle/>
          <a:p/>
          <a:p>
            <a:r>
              <a:rPr sz="2800">
                <a:solidFill>
                  <a:srgbClr val="A12626"/>
                </a:solidFill>
              </a:rPr>
              <a:t>All. </a:t>
            </a:r>
            <a:r>
              <a:rPr sz="2800">
                <a:solidFill>
                  <a:srgbClr val="000000"/>
                </a:solidFill>
              </a:rPr>
              <a:t>O Lord, have mercy on us pitiful sinners.  Spare those, O God, who confess their faults. Restore those who truly repent, as you have promised through Jesus Christ our Lord. And grant, O merciful Father, for his sake, that we may live a godly, righteous and disciplined life, to the praise of your holy name. Amen.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Assurance of Pardon</a:t>
            </a:r>
          </a:p>
        </p:txBody>
      </p:sp>
      <p:sp>
        <p:nvSpPr>
          <p:cNvPr id="3" name="Content Placeholder 2"/>
          <p:cNvSpPr>
            <a:spLocks noGrp="1"/>
          </p:cNvSpPr>
          <p:nvPr>
            <p:ph idx="10" sz="quarter"/>
          </p:nvPr>
        </p:nvSpPr>
        <p:spPr/>
        <p:txBody>
          <a:bodyPr/>
          <a:lstStyle/>
          <a:p/>
          <a:p>
            <a:r>
              <a:rPr sz="2800">
                <a:solidFill>
                  <a:srgbClr val="A12626"/>
                </a:solidFill>
              </a:rPr>
              <a:t>Minister. </a:t>
            </a:r>
            <a:r>
              <a:rPr sz="2800">
                <a:solidFill>
                  <a:srgbClr val="000000"/>
                </a:solidFill>
              </a:rPr>
              <a:t>Almighty God, the Father of our Lord Jesus Christ, does not desire the death of sinners but rather that they should turn from their wickedness and live. He has commanded and authorised his ministers to reassure his people that they will be forgiven when they repent of their sins. God pardons and forgives all who truly repent and sincerely believe his holy gospel.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Assurance of Pardon</a:t>
            </a:r>
          </a:p>
        </p:txBody>
      </p:sp>
      <p:sp>
        <p:nvSpPr>
          <p:cNvPr id="3" name="Content Placeholder 2"/>
          <p:cNvSpPr>
            <a:spLocks noGrp="1"/>
          </p:cNvSpPr>
          <p:nvPr>
            <p:ph idx="10" sz="quarter"/>
          </p:nvPr>
        </p:nvSpPr>
        <p:spPr/>
        <p:txBody>
          <a:bodyPr/>
          <a:lstStyle/>
          <a:p/>
          <a:p>
            <a:r>
              <a:rPr sz="2800">
                <a:solidFill>
                  <a:srgbClr val="A12626"/>
                </a:solidFill>
              </a:rPr>
              <a:t>Minister. </a:t>
            </a:r>
            <a:r>
              <a:rPr sz="2800">
                <a:solidFill>
                  <a:srgbClr val="000000"/>
                </a:solidFill>
              </a:rPr>
              <a:t>Therefore let us beseech him to grant us true repentance and his Holy Spirit; so that what we do now may please him, that the rest of our lives may be pure and holy, and that finally we may come to his eternal joy; through Jesus Christ our Lord. Amen.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Lord's Prayer</a:t>
            </a:r>
          </a:p>
        </p:txBody>
      </p:sp>
      <p:sp>
        <p:nvSpPr>
          <p:cNvPr id="3" name="Content Placeholder 2"/>
          <p:cNvSpPr>
            <a:spLocks noGrp="1"/>
          </p:cNvSpPr>
          <p:nvPr>
            <p:ph idx="10" sz="quarter"/>
          </p:nvPr>
        </p:nvSpPr>
        <p:spPr/>
        <p:txBody>
          <a:bodyPr/>
          <a:lstStyle/>
          <a:p/>
          <a:p>
            <a:r>
              <a:rPr sz="2800">
                <a:solidFill>
                  <a:srgbClr val="A12626"/>
                </a:solidFill>
              </a:rPr>
              <a:t>All. </a:t>
            </a:r>
            <a:r>
              <a:rPr sz="2800">
                <a:solidFill>
                  <a:srgbClr val="000000"/>
                </a:solidFill>
              </a:rPr>
              <a:t>Our Father in heaven, hallowed be your name, your kingdom come, your will be done, on earth as it is in heaven.
Give us today our daily bread.
Forgive us our sins as we forgive those who sin against us.
Lead us not into temptation but deliver us from evil.
For yours is the kingdom, the power and the glory, now and for ever. Amen.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0" sz="quarter"/>
          </p:nvPr>
        </p:nvSpPr>
        <p:spPr/>
        <p:txBody>
          <a:bodyPr/>
          <a:lstStyle/>
          <a:p/>
        </p:txBody>
      </p:sp>
      <p:sp>
        <p:nvSpPr>
          <p:cNvPr id="4" name="Content Placeholder 3"/>
          <p:cNvSpPr>
            <a:spLocks noGrp="1"/>
          </p:cNvSpPr>
          <p:nvPr>
            <p:ph idx="11" sz="quarter"/>
          </p:nvPr>
        </p:nvSpPr>
        <p:spPr/>
        <p:txBody>
          <a:bodyPr/>
          <a:lstStyle/>
          <a:p/>
        </p:txBody>
      </p:sp>
      <p:sp>
        <p:nvSpPr>
          <p:cNvPr id="5" name="Text Placeholder 4"/>
          <p:cNvSpPr>
            <a:spLocks noGrp="1"/>
          </p:cNvSpPr>
          <p:nvPr>
            <p:ph type="body" idx="12" sz="quarter"/>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0" sz="quarter"/>
          </p:nvPr>
        </p:nvSpPr>
        <p:spPr/>
        <p:txBody>
          <a:bodyPr/>
          <a:lstStyle/>
          <a:p/>
        </p:txBody>
      </p:sp>
      <p:sp>
        <p:nvSpPr>
          <p:cNvPr id="4" name="Content Placeholder 3"/>
          <p:cNvSpPr>
            <a:spLocks noGrp="1"/>
          </p:cNvSpPr>
          <p:nvPr>
            <p:ph idx="11"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10 10 10 10</a:t>
            </a:r>
          </a:p>
        </p:txBody>
      </p:sp>
      <p:sp>
        <p:nvSpPr>
          <p:cNvPr id="3" name="Content Placeholder 2"/>
          <p:cNvSpPr>
            <a:spLocks noGrp="1"/>
          </p:cNvSpPr>
          <p:nvPr>
            <p:ph idx="10" sz="quarter"/>
          </p:nvPr>
        </p:nvSpPr>
        <p:spPr/>
        <p:txBody>
          <a:bodyPr/>
          <a:lstStyle/>
          <a:p>
            <a:r>
              <a:t>Not in Public Domain</a:t>
            </a:r>
          </a:p>
        </p:txBody>
      </p:sp>
      <p:sp>
        <p:nvSpPr>
          <p:cNvPr id="4" name="Content Placeholder 3"/>
          <p:cNvSpPr>
            <a:spLocks noGrp="1"/>
          </p:cNvSpPr>
          <p:nvPr>
            <p:ph idx="11" sz="quarter"/>
          </p:nvPr>
        </p:nvSpPr>
        <p:spPr/>
        <p:txBody>
          <a:bodyPr/>
          <a:lstStyle/>
          <a:p>
            <a:r>
              <a:t>Error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p:txBody>
      </p:sp>
      <p:sp>
        <p:nvSpPr>
          <p:cNvPr id="3" name="Content Placeholder 2"/>
          <p:cNvSpPr>
            <a:spLocks noGrp="1"/>
          </p:cNvSpPr>
          <p:nvPr>
            <p:ph idx="10" sz="quarter"/>
          </p:nvPr>
        </p:nvSpPr>
        <p:spPr/>
        <p:txBody>
          <a:bodyPr/>
          <a:lstStyle/>
          <a:p>
            <a:r>
              <a:t>Not in Public Domain</a:t>
            </a:r>
          </a:p>
        </p:txBody>
      </p:sp>
      <p:sp>
        <p:nvSpPr>
          <p:cNvPr id="4" name="Content Placeholder 3"/>
          <p:cNvSpPr>
            <a:spLocks noGrp="1"/>
          </p:cNvSpPr>
          <p:nvPr>
            <p:ph idx="11" sz="quarter"/>
          </p:nvPr>
        </p:nvSpPr>
        <p:spPr/>
        <p:txBody>
          <a:bodyPr/>
          <a:lstStyle/>
          <a:p>
            <a:r>
              <a:t>Words: Stuart Townend (b. 1963)</a:t>
            </a:r>
          </a:p>
          <a:p>
            <a:r>
              <a:t>Composer: Stuart Townend (b. 1963)</a:t>
            </a:r>
          </a:p>
          <a:p>
            <a:r>
              <a:t>Tune: [There is a hope that burns within my heart]</a:t>
            </a:r>
          </a:p>
          <a:p>
            <a:r>
              <a:t>©: © 2007, Administered by worshiptogether.com Songs excl. UK &amp; Europe, administered by Kingswaysongs, a division of David C Cook  Used by permission</a:t>
            </a:r>
          </a:p>
          <a:p>
            <a:r>
              <a:t>CCLI: 522221</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Apostles' Creed (180 AD)</a:t>
            </a:r>
          </a:p>
        </p:txBody>
      </p:sp>
      <p:sp>
        <p:nvSpPr>
          <p:cNvPr id="3" name="Content Placeholder 2"/>
          <p:cNvSpPr>
            <a:spLocks noGrp="1"/>
          </p:cNvSpPr>
          <p:nvPr>
            <p:ph idx="10" sz="quarter"/>
          </p:nvPr>
        </p:nvSpPr>
        <p:spPr/>
        <p:txBody>
          <a:bodyPr/>
          <a:lstStyle/>
          <a:p/>
          <a:p>
            <a:r>
              <a:rPr sz="2800">
                <a:solidFill>
                  <a:srgbClr val="A12626"/>
                </a:solidFill>
              </a:rPr>
              <a:t>All. </a:t>
            </a:r>
            <a:r>
              <a:rPr sz="2800">
                <a:solidFill>
                  <a:srgbClr val="000000"/>
                </a:solidFill>
              </a:rPr>
              <a:t>I believe in God, the Father Almighty, Creator of heaven and earth.
I believe in Jesus Christ, his only Son our Lord. He was conceived by the Holy Spirit and born of the virgin Mary.
He suffered under Pontius Pilate, was crucified, died, and was buried. He descended to the dead.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Call to worship</a:t>
            </a:r>
          </a:p>
        </p:txBody>
      </p:sp>
      <p:sp>
        <p:nvSpPr>
          <p:cNvPr id="3" name="Content Placeholder 2"/>
          <p:cNvSpPr>
            <a:spLocks noGrp="1"/>
          </p:cNvSpPr>
          <p:nvPr>
            <p:ph idx="10" sz="quarter"/>
          </p:nvPr>
        </p:nvSpPr>
        <p:spPr/>
        <p:txBody>
          <a:bodyPr/>
          <a:lstStyle/>
          <a:p>
            <a:r>
              <a:t>To the choirmaster. A Psalm of David. A Song.</a:t>
            </a:r>
          </a:p>
          <a:p/>
          <a:p>
            <a:r>
              <a:t>    ¹Praise is due to you, O God, in Zion,</a:t>
            </a:r>
          </a:p>
          <a:p>
            <a:r>
              <a:t>        and to you shall vows be performed.</a:t>
            </a:r>
          </a:p>
        </p:txBody>
      </p:sp>
      <p:sp>
        <p:nvSpPr>
          <p:cNvPr id="4" name="Content Placeholder 3"/>
          <p:cNvSpPr>
            <a:spLocks noGrp="1"/>
          </p:cNvSpPr>
          <p:nvPr>
            <p:ph idx="11" sz="quarter"/>
          </p:nvPr>
        </p:nvSpPr>
        <p:spPr/>
        <p:txBody>
          <a:bodyPr/>
          <a:lstStyle/>
          <a:p>
            <a:r>
              <a:t>Psalm 65:1</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Apostles' Creed (180 AD)</a:t>
            </a:r>
          </a:p>
        </p:txBody>
      </p:sp>
      <p:sp>
        <p:nvSpPr>
          <p:cNvPr id="3" name="Content Placeholder 2"/>
          <p:cNvSpPr>
            <a:spLocks noGrp="1"/>
          </p:cNvSpPr>
          <p:nvPr>
            <p:ph idx="10" sz="quarter"/>
          </p:nvPr>
        </p:nvSpPr>
        <p:spPr/>
        <p:txBody>
          <a:bodyPr/>
          <a:lstStyle/>
          <a:p/>
          <a:p>
            <a:r>
              <a:rPr sz="2800">
                <a:solidFill>
                  <a:srgbClr val="A12626"/>
                </a:solidFill>
              </a:rPr>
              <a:t>All. </a:t>
            </a:r>
            <a:r>
              <a:rPr sz="2800">
                <a:solidFill>
                  <a:srgbClr val="000000"/>
                </a:solidFill>
              </a:rPr>
              <a:t>On the third day he rose again.
He ascended into heaven,
and sits at the right hand of the Father.
From there he shall come again to judge the living and the dead.
I believe in the Holy Spirit, the holy catholic church, the communion of saints, the forgiveness of sins, the resurrection of the body, and the life everlasting. Amen.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Prayers of Intercession</a:t>
            </a:r>
          </a:p>
        </p:txBody>
      </p:sp>
      <p:sp>
        <p:nvSpPr>
          <p:cNvPr id="3" name="Content Placeholder 2"/>
          <p:cNvSpPr>
            <a:spLocks noGrp="1"/>
          </p:cNvSpPr>
          <p:nvPr>
            <p:ph idx="10" sz="quarter"/>
          </p:nvPr>
        </p:nvSpPr>
        <p:spPr/>
        <p:txBody>
          <a:bodyPr/>
          <a:lstStyle/>
          <a:p/>
          <a:p>
            <a:r>
              <a:rPr sz="2800">
                <a:solidFill>
                  <a:srgbClr val="A12626"/>
                </a:solidFill>
              </a:rPr>
              <a:t>E </a:t>
            </a:r>
            <a:r>
              <a:rPr sz="2800">
                <a:solidFill>
                  <a:srgbClr val="000000"/>
                </a:solidFill>
              </a:rPr>
              <a:t>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Creatures of our God and King</a:t>
            </a:r>
          </a:p>
        </p:txBody>
      </p:sp>
      <p:sp>
        <p:nvSpPr>
          <p:cNvPr id="3" name="Content Placeholder 2"/>
          <p:cNvSpPr>
            <a:spLocks noGrp="1"/>
          </p:cNvSpPr>
          <p:nvPr>
            <p:ph idx="10" sz="quarter"/>
          </p:nvPr>
        </p:nvSpPr>
        <p:spPr/>
        <p:txBody>
          <a:bodyPr/>
          <a:lstStyle/>
          <a:p>
            <a:r>
              <a:t>*All creatures worship God most high,_x000D_</a:t>
            </a:r>
          </a:p>
          <a:p>
            <a:r>
              <a:t>lift up your voice in earth and sky,_x000D_</a:t>
            </a:r>
          </a:p>
          <a:p>
            <a:r>
              <a:t>alleluia, alleluia!_x000D_</a:t>
            </a:r>
          </a:p>
          <a:p>
            <a:r>
              <a:t>Thou burning sun with golden beam,_x000D_</a:t>
            </a:r>
          </a:p>
          <a:p>
            <a:r>
              <a:t>thou silver moon with softer gleam,_x000D_</a:t>
            </a:r>
          </a:p>
          <a:p>
            <a:r>
              <a:t>O sing ye, O sing ye, alleluia, alleluia, alleluia! </a:t>
            </a:r>
          </a:p>
        </p:txBody>
      </p:sp>
      <p:sp>
        <p:nvSpPr>
          <p:cNvPr id="4" name="Content Placeholder 3"/>
          <p:cNvSpPr>
            <a:spLocks noGrp="1"/>
          </p:cNvSpPr>
          <p:nvPr>
            <p:ph idx="11" sz="quarter"/>
          </p:nvPr>
        </p:nvSpPr>
        <p:spPr/>
        <p:txBody>
          <a:bodyPr/>
          <a:lstStyle/>
          <a:p>
            <a:r>
              <a:t>Words: St. Francis of Assisi (1225)</a:t>
            </a:r>
          </a:p>
          <a:p>
            <a:r>
              <a:t>Composer: Unknown</a:t>
            </a:r>
          </a:p>
          <a:p>
            <a:r>
              <a:t>Tune: LASST UNS ERFREUEN</a:t>
            </a:r>
          </a:p>
          <a:p>
            <a:r>
              <a:t>©: Public Domain</a:t>
            </a:r>
          </a:p>
          <a:p>
            <a:r>
              <a:t>CCLI: 522221</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Creatures of our God and King</a:t>
            </a:r>
          </a:p>
        </p:txBody>
      </p:sp>
      <p:sp>
        <p:nvSpPr>
          <p:cNvPr id="3" name="Content Placeholder 2"/>
          <p:cNvSpPr>
            <a:spLocks noGrp="1"/>
          </p:cNvSpPr>
          <p:nvPr>
            <p:ph idx="10" sz="quarter"/>
          </p:nvPr>
        </p:nvSpPr>
        <p:spPr/>
        <p:txBody>
          <a:bodyPr/>
          <a:lstStyle/>
          <a:p>
            <a:r>
              <a:t>Thou rushing wind that art so strong, _x000D_</a:t>
            </a:r>
          </a:p>
          <a:p>
            <a:r>
              <a:t>ye clouds that sail in heav’n along,_x000D_</a:t>
            </a:r>
          </a:p>
          <a:p>
            <a:r>
              <a:t>alleluia, alleluia!_x000D_</a:t>
            </a:r>
          </a:p>
          <a:p>
            <a:r>
              <a:t>Thou rising morn in praise rejoice, _x000D_</a:t>
            </a:r>
          </a:p>
          <a:p>
            <a:r>
              <a:t>ye lights of evening, find a voice,_x000D_</a:t>
            </a:r>
          </a:p>
          <a:p>
            <a:r>
              <a:t>O sing ye, O sing ye, alleluia, alleluia, alleluia! </a:t>
            </a:r>
          </a:p>
        </p:txBody>
      </p:sp>
      <p:sp>
        <p:nvSpPr>
          <p:cNvPr id="4" name="Content Placeholder 3"/>
          <p:cNvSpPr>
            <a:spLocks noGrp="1"/>
          </p:cNvSpPr>
          <p:nvPr>
            <p:ph idx="11" sz="quarter"/>
          </p:nvPr>
        </p:nvSpPr>
        <p:spPr/>
        <p:txBody>
          <a:bodyPr/>
          <a:lstStyle/>
          <a:p>
            <a:r>
              <a:t>Words: St. Francis of Assisi (1225)</a:t>
            </a:r>
          </a:p>
          <a:p>
            <a:r>
              <a:t>Composer: Unknown</a:t>
            </a:r>
          </a:p>
          <a:p>
            <a:r>
              <a:t>Tune: LASST UNS ERFREUEN</a:t>
            </a:r>
          </a:p>
          <a:p>
            <a:r>
              <a:t>©: Public Domain</a:t>
            </a:r>
          </a:p>
          <a:p>
            <a:r>
              <a:t>CCLI: 522221</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Creatures of our God and King</a:t>
            </a:r>
          </a:p>
        </p:txBody>
      </p:sp>
      <p:sp>
        <p:nvSpPr>
          <p:cNvPr id="3" name="Content Placeholder 2"/>
          <p:cNvSpPr>
            <a:spLocks noGrp="1"/>
          </p:cNvSpPr>
          <p:nvPr>
            <p:ph idx="10" sz="quarter"/>
          </p:nvPr>
        </p:nvSpPr>
        <p:spPr/>
        <p:txBody>
          <a:bodyPr/>
          <a:lstStyle/>
          <a:p>
            <a:r>
              <a:t>Thou flowing water, pure and clear, _x000D_</a:t>
            </a:r>
          </a:p>
          <a:p>
            <a:r>
              <a:t>make music for thy God to hear,_x000D_</a:t>
            </a:r>
          </a:p>
          <a:p>
            <a:r>
              <a:t>alleluia, alleluia!_x000D_</a:t>
            </a:r>
          </a:p>
          <a:p>
            <a:r>
              <a:t>Thou fire so masterful and bright, _x000D_</a:t>
            </a:r>
          </a:p>
          <a:p>
            <a:r>
              <a:t>that givest all both warmth and light,_x000D_</a:t>
            </a:r>
          </a:p>
          <a:p>
            <a:r>
              <a:t>O sing ye, O sing ye, alleluia, alleluia, alleluia! </a:t>
            </a:r>
          </a:p>
        </p:txBody>
      </p:sp>
      <p:sp>
        <p:nvSpPr>
          <p:cNvPr id="4" name="Content Placeholder 3"/>
          <p:cNvSpPr>
            <a:spLocks noGrp="1"/>
          </p:cNvSpPr>
          <p:nvPr>
            <p:ph idx="11" sz="quarter"/>
          </p:nvPr>
        </p:nvSpPr>
        <p:spPr/>
        <p:txBody>
          <a:bodyPr/>
          <a:lstStyle/>
          <a:p>
            <a:r>
              <a:t>Words: St. Francis of Assisi (1225)</a:t>
            </a:r>
          </a:p>
          <a:p>
            <a:r>
              <a:t>Composer: Unknown</a:t>
            </a:r>
          </a:p>
          <a:p>
            <a:r>
              <a:t>Tune: LASST UNS ERFREUEN</a:t>
            </a:r>
          </a:p>
          <a:p>
            <a:r>
              <a:t>©: Public Domain</a:t>
            </a:r>
          </a:p>
          <a:p>
            <a:r>
              <a:t>CCLI: 522221</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Creatures of our God and King</a:t>
            </a:r>
          </a:p>
        </p:txBody>
      </p:sp>
      <p:sp>
        <p:nvSpPr>
          <p:cNvPr id="3" name="Content Placeholder 2"/>
          <p:cNvSpPr>
            <a:spLocks noGrp="1"/>
          </p:cNvSpPr>
          <p:nvPr>
            <p:ph idx="10" sz="quarter"/>
          </p:nvPr>
        </p:nvSpPr>
        <p:spPr/>
        <p:txBody>
          <a:bodyPr/>
          <a:lstStyle/>
          <a:p>
            <a:r>
              <a:t>Dear mother earth, who day by day, _x000D_</a:t>
            </a:r>
          </a:p>
          <a:p>
            <a:r>
              <a:t>unfoldest blessings on our way,_x000D_</a:t>
            </a:r>
          </a:p>
          <a:p>
            <a:r>
              <a:t>alleluia, alleluia!_x000D_</a:t>
            </a:r>
          </a:p>
          <a:p>
            <a:r>
              <a:t>The flow’rs and fruits that in thee grow, _x000D_</a:t>
            </a:r>
          </a:p>
          <a:p>
            <a:r>
              <a:t>let them God’s glory also show,_x000D_</a:t>
            </a:r>
          </a:p>
          <a:p>
            <a:r>
              <a:t>O sing ye, O sing ye, alleluia, alleluia, alleluia! </a:t>
            </a:r>
          </a:p>
        </p:txBody>
      </p:sp>
      <p:sp>
        <p:nvSpPr>
          <p:cNvPr id="4" name="Content Placeholder 3"/>
          <p:cNvSpPr>
            <a:spLocks noGrp="1"/>
          </p:cNvSpPr>
          <p:nvPr>
            <p:ph idx="11" sz="quarter"/>
          </p:nvPr>
        </p:nvSpPr>
        <p:spPr/>
        <p:txBody>
          <a:bodyPr/>
          <a:lstStyle/>
          <a:p>
            <a:r>
              <a:t>Words: St. Francis of Assisi (1225)</a:t>
            </a:r>
          </a:p>
          <a:p>
            <a:r>
              <a:t>Composer: Unknown</a:t>
            </a:r>
          </a:p>
          <a:p>
            <a:r>
              <a:t>Tune: LASST UNS ERFREUEN</a:t>
            </a:r>
          </a:p>
          <a:p>
            <a:r>
              <a:t>©: Public Domain</a:t>
            </a:r>
          </a:p>
          <a:p>
            <a:r>
              <a:t>CCLI: 522221</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Creatures of our God and King</a:t>
            </a:r>
          </a:p>
        </p:txBody>
      </p:sp>
      <p:sp>
        <p:nvSpPr>
          <p:cNvPr id="3" name="Content Placeholder 2"/>
          <p:cNvSpPr>
            <a:spLocks noGrp="1"/>
          </p:cNvSpPr>
          <p:nvPr>
            <p:ph idx="10" sz="quarter"/>
          </p:nvPr>
        </p:nvSpPr>
        <p:spPr/>
        <p:txBody>
          <a:bodyPr/>
          <a:lstStyle/>
          <a:p>
            <a:r>
              <a:t>And ev’ryone, with tender heart, _x000D_</a:t>
            </a:r>
          </a:p>
          <a:p>
            <a:r>
              <a:t>forgiving others, take your part,_x000D_</a:t>
            </a:r>
          </a:p>
          <a:p>
            <a:r>
              <a:t>alleluia, alleluia!_x000D_</a:t>
            </a:r>
          </a:p>
          <a:p>
            <a:r>
              <a:t>Ye who long pain and sorrow bear,_x000D_</a:t>
            </a:r>
          </a:p>
          <a:p>
            <a:r>
              <a:t>sing praise and cast on God your care,_x000D_</a:t>
            </a:r>
          </a:p>
          <a:p>
            <a:r>
              <a:t>O sing ye, O sing ye, alleluia, alleluia, alleluia! </a:t>
            </a:r>
          </a:p>
        </p:txBody>
      </p:sp>
      <p:sp>
        <p:nvSpPr>
          <p:cNvPr id="4" name="Content Placeholder 3"/>
          <p:cNvSpPr>
            <a:spLocks noGrp="1"/>
          </p:cNvSpPr>
          <p:nvPr>
            <p:ph idx="11" sz="quarter"/>
          </p:nvPr>
        </p:nvSpPr>
        <p:spPr/>
        <p:txBody>
          <a:bodyPr/>
          <a:lstStyle/>
          <a:p>
            <a:r>
              <a:t>Words: St. Francis of Assisi (1225)</a:t>
            </a:r>
          </a:p>
          <a:p>
            <a:r>
              <a:t>Composer: Unknown</a:t>
            </a:r>
          </a:p>
          <a:p>
            <a:r>
              <a:t>Tune: LASST UNS ERFREUEN</a:t>
            </a:r>
          </a:p>
          <a:p>
            <a:r>
              <a:t>©: Public Domain</a:t>
            </a:r>
          </a:p>
          <a:p>
            <a:r>
              <a:t>CCLI: 522221</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Creatures of our God and King</a:t>
            </a:r>
          </a:p>
        </p:txBody>
      </p:sp>
      <p:sp>
        <p:nvSpPr>
          <p:cNvPr id="3" name="Content Placeholder 2"/>
          <p:cNvSpPr>
            <a:spLocks noGrp="1"/>
          </p:cNvSpPr>
          <p:nvPr>
            <p:ph idx="10" sz="quarter"/>
          </p:nvPr>
        </p:nvSpPr>
        <p:spPr/>
        <p:txBody>
          <a:bodyPr/>
          <a:lstStyle/>
          <a:p>
            <a:r>
              <a:t>And thou, most kind and gentle death, _x000D_</a:t>
            </a:r>
          </a:p>
          <a:p>
            <a:r>
              <a:t>waiting to hush our final breath, _x000D_</a:t>
            </a:r>
          </a:p>
          <a:p>
            <a:r>
              <a:t>alleluia, alleluia!_x000D_</a:t>
            </a:r>
          </a:p>
          <a:p>
            <a:r>
              <a:t>Thou leadest home the child of God, _x000D_</a:t>
            </a:r>
          </a:p>
          <a:p>
            <a:r>
              <a:t>as Christ before that way hath trod,_x000D_</a:t>
            </a:r>
          </a:p>
          <a:p>
            <a:r>
              <a:t>O sing ye, O sing ye, alleluia, alleluia, alleluia! </a:t>
            </a:r>
          </a:p>
        </p:txBody>
      </p:sp>
      <p:sp>
        <p:nvSpPr>
          <p:cNvPr id="4" name="Content Placeholder 3"/>
          <p:cNvSpPr>
            <a:spLocks noGrp="1"/>
          </p:cNvSpPr>
          <p:nvPr>
            <p:ph idx="11" sz="quarter"/>
          </p:nvPr>
        </p:nvSpPr>
        <p:spPr/>
        <p:txBody>
          <a:bodyPr/>
          <a:lstStyle/>
          <a:p>
            <a:r>
              <a:t>Words: St. Francis of Assisi (1225)</a:t>
            </a:r>
          </a:p>
          <a:p>
            <a:r>
              <a:t>Composer: Unknown</a:t>
            </a:r>
          </a:p>
          <a:p>
            <a:r>
              <a:t>Tune: LASST UNS ERFREUEN</a:t>
            </a:r>
          </a:p>
          <a:p>
            <a:r>
              <a:t>©: Public Domain</a:t>
            </a:r>
          </a:p>
          <a:p>
            <a:r>
              <a:t>CCLI: 522221</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Creatures of our God and King</a:t>
            </a:r>
          </a:p>
        </p:txBody>
      </p:sp>
      <p:sp>
        <p:nvSpPr>
          <p:cNvPr id="3" name="Content Placeholder 2"/>
          <p:cNvSpPr>
            <a:spLocks noGrp="1"/>
          </p:cNvSpPr>
          <p:nvPr>
            <p:ph idx="10" sz="quarter"/>
          </p:nvPr>
        </p:nvSpPr>
        <p:spPr/>
        <p:txBody>
          <a:bodyPr/>
          <a:lstStyle/>
          <a:p>
            <a:r>
              <a:t>Let all things their Creator bless, _x000D_</a:t>
            </a:r>
          </a:p>
          <a:p>
            <a:r>
              <a:t>and worship God in humbleness,_x000D_</a:t>
            </a:r>
          </a:p>
          <a:p>
            <a:r>
              <a:t>alleluia, alleluia!_x000D_</a:t>
            </a:r>
          </a:p>
          <a:p>
            <a:r>
              <a:t>To God all thanks and praise belong!_x000D_</a:t>
            </a:r>
          </a:p>
          <a:p>
            <a:r>
              <a:t>Join in the everlasting song:_x000D_</a:t>
            </a:r>
          </a:p>
          <a:p>
            <a:r>
              <a:t>O sing ye, O sing ye, alleluia, alleluia, alleluia! </a:t>
            </a:r>
          </a:p>
        </p:txBody>
      </p:sp>
      <p:sp>
        <p:nvSpPr>
          <p:cNvPr id="4" name="Content Placeholder 3"/>
          <p:cNvSpPr>
            <a:spLocks noGrp="1"/>
          </p:cNvSpPr>
          <p:nvPr>
            <p:ph idx="11" sz="quarter"/>
          </p:nvPr>
        </p:nvSpPr>
        <p:spPr/>
        <p:txBody>
          <a:bodyPr/>
          <a:lstStyle/>
          <a:p>
            <a:r>
              <a:t>Words: St. Francis of Assisi (1225)</a:t>
            </a:r>
          </a:p>
          <a:p>
            <a:r>
              <a:t>Composer: Unknown</a:t>
            </a:r>
          </a:p>
          <a:p>
            <a:r>
              <a:t>Tune: LASST UNS ERFREUEN</a:t>
            </a:r>
          </a:p>
          <a:p>
            <a:r>
              <a:t>©: Public Domain</a:t>
            </a:r>
          </a:p>
          <a:p>
            <a:r>
              <a:t>CCLI: 522221</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TotalTime>
  <Words>0</Words>
  <Application>Microsoft Office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Arial Black</vt:lpstr>
      <vt:lpstr>Bebas Neue</vt:lpstr>
      <vt:lpstr>Calibri</vt:lpstr>
      <vt:lpstr>Calibri Light</vt:lpstr>
      <vt:lpstr>Goudy Old Style</vt:lpstr>
      <vt:lpstr>Liberation Serif</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Alastair Herd</dc:creator>
  <cp:lastModifiedBy>Alastair Herd</cp:lastModifiedBy>
  <cp:revision>1</cp:revision>
  <dcterms:created xsi:type="dcterms:W3CDTF">2023-01-17T16:26:25Z</dcterms:created>
  <dcterms:modified xsi:type="dcterms:W3CDTF">2023-01-19T19:15:43Z</dcterms:modified>
</cp:coreProperties>
</file>