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615"/>
  </p:normalViewPr>
  <p:slideViewPr>
    <p:cSldViewPr snapToGrid="0">
      <p:cViewPr>
        <p:scale>
          <a:sx n="118" d="100"/>
          <a:sy n="118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5BEA-DCB8-7A4D-BB9E-B3CF28F51B8A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648B-F5D3-E846-A3AC-17F60689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left to right: narrow glacier,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pressure,</a:t>
            </a:r>
            <a:r>
              <a:rPr lang="en-US" dirty="0"/>
              <a:t> increasing sliding law coefficient. </a:t>
            </a:r>
          </a:p>
          <a:p>
            <a:r>
              <a:rPr lang="en-US" dirty="0"/>
              <a:t>Observations: 1. Large coefficient corresponds to larger attenuation. 2. Large coefficient corresponds to large elevation change near the perturbation.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left to right: narrow glacier,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pressure,</a:t>
            </a:r>
            <a:r>
              <a:rPr lang="zh-CN" altLang="en-US" dirty="0"/>
              <a:t> </a:t>
            </a:r>
            <a:r>
              <a:rPr lang="en-US" dirty="0"/>
              <a:t>increasing sliding law coefficient. </a:t>
            </a:r>
          </a:p>
          <a:p>
            <a:r>
              <a:rPr lang="en-US" altLang="zh-CN" dirty="0"/>
              <a:t>Observations: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conclusions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wider</a:t>
            </a:r>
            <a:r>
              <a:rPr lang="zh-CN" altLang="en-US" dirty="0"/>
              <a:t> </a:t>
            </a:r>
            <a:r>
              <a:rPr lang="en-US" altLang="zh-CN" dirty="0"/>
              <a:t>glacier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thinning/thickening</a:t>
            </a:r>
            <a:r>
              <a:rPr lang="zh-CN" altLang="en-US" dirty="0"/>
              <a:t> </a:t>
            </a:r>
            <a:r>
              <a:rPr lang="en-US" altLang="zh-CN" dirty="0"/>
              <a:t>variability.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appears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rebound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narrower</a:t>
            </a:r>
            <a:r>
              <a:rPr lang="zh-CN" altLang="en-US" dirty="0"/>
              <a:t> </a:t>
            </a:r>
            <a:r>
              <a:rPr lang="en-US" altLang="zh-CN" dirty="0"/>
              <a:t>glacier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thickening)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thicken</a:t>
            </a:r>
            <a:r>
              <a:rPr lang="zh-CN" altLang="en-US" dirty="0"/>
              <a:t> </a:t>
            </a:r>
            <a:r>
              <a:rPr lang="en-US" altLang="zh-CN" dirty="0"/>
              <a:t>less,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thinning)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thin</a:t>
            </a:r>
            <a:r>
              <a:rPr lang="zh-CN" altLang="en-US" dirty="0"/>
              <a:t> </a:t>
            </a:r>
            <a:r>
              <a:rPr lang="en-US" altLang="zh-CN" dirty="0"/>
              <a:t>less.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hypothesize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grounding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variability.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8648B-F5D3-E846-A3AC-17F606892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E6DA-61A7-75B9-26EA-E5C549D4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FD823-F5F5-8716-FFBF-1EB5AB00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DF2A-E9C8-E588-BBE3-325F93C9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ED33-6CF6-A6A7-4E29-C5B9C03A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6EF8-E09B-1884-CB90-A2D5E52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9803-DA13-93B3-02E0-6C95F224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C2723-16E1-14CB-EA24-93DE6A1D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E07D-D6B9-BD3A-A98B-D6A70D5F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BF24-4D6E-3409-31B0-5EFC1356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45C0-E9CA-00C0-7E80-D75EBEED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5A26B-08C5-3962-8ED4-80B716E1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4203-A6C2-CA20-E3F1-82DFF4C8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D20C-F51C-BD2E-8F2B-5EBE2B56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E18B-9C98-6C74-EC9E-D6E5C02D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BE63-9FBC-4AB2-BA42-10E0C9E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B90-6133-BEF3-19F5-7150E951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EA90-E714-0F72-8265-D980217E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4397-3A04-DADB-56E4-A4960E0C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7EAC-518E-7817-4C61-98C7C9C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97DC-69C7-D353-9C92-549219A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82C9-A6D7-EFF6-F135-66A5594F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6C5-1E49-FF15-7FC4-FF410DA2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86C9-6D8F-B942-C081-8052203A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FDED-A1BA-013A-916C-0F3AE09E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02D7-C576-C7DA-A508-E0675D8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CBEA-A119-8D83-3774-66216EC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F66E-C239-5056-0998-145C77E1C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929-97E4-256D-265A-B39B55C7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AC6D-5494-2033-0FC1-C1167496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95C2-9CDE-5C23-16C1-3D83E26C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65083-E494-B477-3F81-5A5346FE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6703-0CE7-9FFD-AAD4-AC9C9E6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A1EE-F57D-35C6-06D9-E1F61AA7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0B21-4A94-E056-2A50-34EEEEB6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9C3A-5E1F-34B8-03F1-5122F7763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F5E4-B199-0D23-4C31-B600ADA3E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5D7A-A216-2585-7A54-E1AD0D6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B94BA-923D-1F85-DE1A-141E7557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1A192-47C7-013E-EAD8-9483011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CD3F-C473-B3AF-5AAB-B9D4DCA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CC960-C614-A2FE-3133-6B50B5B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2B24-57B6-618E-D1DA-715F419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FBB5F-3C01-A39E-F8C6-2AE08225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A88D1-EFE7-2906-31F4-B85319AE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17F4-A497-22FA-C5C6-7D6A0C14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DB80-94A7-8999-FD84-DE474F46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060F-ED79-AFB3-D086-12469B9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F43C-BC1C-DA8B-277A-69A2C531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D1CC-E80A-3FA6-3D5E-9020388C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29DA-3D52-5F30-8BD3-D2CFB74E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A8B5D-8BA1-560B-2C70-A0353F4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4664-02C5-E916-6982-0A334E9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3CA-4B2C-5790-72FB-E4A3B22D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BBDD-275A-A833-19AF-A014F374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53ADB-F027-67B9-16D7-05E0DDBA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18B1-72CB-C456-A626-4C32FEE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B45B-44AC-FBBB-0330-3B032DA0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00AF-89F6-4BD7-3E49-E22E32F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0DAB-F5E1-5830-6E4B-BE8C2ABB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937-2B9E-7260-0FA3-4B275F59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B2F-42B0-3E83-E6F1-6D2B5CBA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0BDE-908E-734B-9887-2C947E46ED8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9B84-D894-C3BB-8E81-A8809E0F1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0A3E-733C-AFEA-A640-5ECDCAA9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DED-987F-F948-BC02-EEB15643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9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75286D68-D7D6-5308-0A17-B5788F17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95" y="832305"/>
            <a:ext cx="3389125" cy="486888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561706-131A-B92E-F8B1-A51AF74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820" y="832305"/>
            <a:ext cx="3389125" cy="48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BCB213E5-385A-2585-81BA-95A98564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35" y="653143"/>
            <a:ext cx="3521383" cy="505888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EF91998-8B8C-867C-6700-FD28763D3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18" y="653143"/>
            <a:ext cx="3521383" cy="50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0DDE9E-64C4-FC96-86E6-D7824D0E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43" y="661939"/>
            <a:ext cx="2734936" cy="3929063"/>
          </a:xfrm>
          <a:prstGeom prst="rect">
            <a:avLst/>
          </a:prstGeom>
        </p:spPr>
      </p:pic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0BB45C2B-8347-5FFA-D73B-249EE0DA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6" y="661940"/>
            <a:ext cx="2734936" cy="392906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CAFA5-813E-6313-C143-6D4322ECF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162" y="661939"/>
            <a:ext cx="2734936" cy="3929063"/>
          </a:xfrm>
          <a:prstGeom prst="rect">
            <a:avLst/>
          </a:prstGeom>
        </p:spPr>
      </p:pic>
      <p:pic>
        <p:nvPicPr>
          <p:cNvPr id="6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B1F65F44-6213-9547-85B1-4E1CE14C1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985" y="661940"/>
            <a:ext cx="2734936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1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150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2023-03-02T03:51:55Z</dcterms:created>
  <dcterms:modified xsi:type="dcterms:W3CDTF">2023-03-02T06:39:26Z</dcterms:modified>
</cp:coreProperties>
</file>