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5846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93" d="100"/>
          <a:sy n="93" d="100"/>
        </p:scale>
        <p:origin x="2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803" y="1122363"/>
            <a:ext cx="118848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03" y="3602038"/>
            <a:ext cx="118848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0098" y="365125"/>
            <a:ext cx="341688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442" y="365125"/>
            <a:ext cx="1005257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88" y="1709739"/>
            <a:ext cx="136675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188" y="4589464"/>
            <a:ext cx="136675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42" y="1825625"/>
            <a:ext cx="67347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52" y="1825625"/>
            <a:ext cx="67347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5" y="365126"/>
            <a:ext cx="1366754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06" y="1681163"/>
            <a:ext cx="67037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506" y="2505075"/>
            <a:ext cx="67037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2252" y="1681163"/>
            <a:ext cx="67367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2252" y="2505075"/>
            <a:ext cx="673679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457200"/>
            <a:ext cx="5110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794" y="987426"/>
            <a:ext cx="80222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057400"/>
            <a:ext cx="5110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457200"/>
            <a:ext cx="5110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6794" y="987426"/>
            <a:ext cx="80222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057400"/>
            <a:ext cx="5110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442" y="365126"/>
            <a:ext cx="13667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442" y="1825625"/>
            <a:ext cx="136675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442" y="6356351"/>
            <a:ext cx="3565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89F2-5DE5-3F44-AC87-25FFE44A72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9129" y="6356351"/>
            <a:ext cx="5348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1537" y="6356351"/>
            <a:ext cx="3565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73D2DC1-DABB-34AB-CFC1-5AEB0834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06" y="697019"/>
            <a:ext cx="6259606" cy="236474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AAED92-53D3-C2DE-AC7B-6DB7E2D4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17" y="680483"/>
            <a:ext cx="6259606" cy="23812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E80ED62-4621-8BFB-EFC5-DE5AA192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06" y="3391234"/>
            <a:ext cx="6259606" cy="2481942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E2BA9148-0D8A-8A4A-E816-C3BD04D33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817" y="3391234"/>
            <a:ext cx="6380617" cy="2529923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A24DDB1-12F9-7EA0-5831-3F2F50AB43D8}"/>
              </a:ext>
            </a:extLst>
          </p:cNvPr>
          <p:cNvCxnSpPr/>
          <p:nvPr/>
        </p:nvCxnSpPr>
        <p:spPr>
          <a:xfrm>
            <a:off x="4833384" y="1235234"/>
            <a:ext cx="1254265" cy="1060057"/>
          </a:xfrm>
          <a:prstGeom prst="bentConnector3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B2A53-EEBE-2721-9852-EB360D7483DF}"/>
              </a:ext>
            </a:extLst>
          </p:cNvPr>
          <p:cNvCxnSpPr>
            <a:cxnSpLocks/>
          </p:cNvCxnSpPr>
          <p:nvPr/>
        </p:nvCxnSpPr>
        <p:spPr>
          <a:xfrm>
            <a:off x="4833384" y="2368119"/>
            <a:ext cx="1925904" cy="0"/>
          </a:xfrm>
          <a:prstGeom prst="straightConnector1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26B336D-0473-CDBC-D573-7C2CC08F7F03}"/>
              </a:ext>
            </a:extLst>
          </p:cNvPr>
          <p:cNvCxnSpPr>
            <a:cxnSpLocks/>
          </p:cNvCxnSpPr>
          <p:nvPr/>
        </p:nvCxnSpPr>
        <p:spPr>
          <a:xfrm>
            <a:off x="4833384" y="3966391"/>
            <a:ext cx="1607524" cy="1081494"/>
          </a:xfrm>
          <a:prstGeom prst="bentConnector3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9A8175-2CF1-9A1E-457E-935EC2D1849B}"/>
              </a:ext>
            </a:extLst>
          </p:cNvPr>
          <p:cNvCxnSpPr>
            <a:cxnSpLocks/>
          </p:cNvCxnSpPr>
          <p:nvPr/>
        </p:nvCxnSpPr>
        <p:spPr>
          <a:xfrm>
            <a:off x="4833384" y="5158615"/>
            <a:ext cx="1394993" cy="0"/>
          </a:xfrm>
          <a:prstGeom prst="straightConnector1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C069F1-3817-F2F2-5FBD-B06D7FFC9F0F}"/>
              </a:ext>
            </a:extLst>
          </p:cNvPr>
          <p:cNvCxnSpPr>
            <a:cxnSpLocks/>
          </p:cNvCxnSpPr>
          <p:nvPr/>
        </p:nvCxnSpPr>
        <p:spPr>
          <a:xfrm>
            <a:off x="12060076" y="2295291"/>
            <a:ext cx="970819" cy="0"/>
          </a:xfrm>
          <a:prstGeom prst="straightConnector1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06CCDCA-28E9-27E1-CCA0-ACBDE51BF17B}"/>
              </a:ext>
            </a:extLst>
          </p:cNvPr>
          <p:cNvCxnSpPr>
            <a:cxnSpLocks/>
          </p:cNvCxnSpPr>
          <p:nvPr/>
        </p:nvCxnSpPr>
        <p:spPr>
          <a:xfrm>
            <a:off x="12060076" y="1173909"/>
            <a:ext cx="2232060" cy="426617"/>
          </a:xfrm>
          <a:prstGeom prst="bentConnector3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8610B65-8321-C406-9779-007920ADD7AA}"/>
              </a:ext>
            </a:extLst>
          </p:cNvPr>
          <p:cNvCxnSpPr>
            <a:cxnSpLocks/>
          </p:cNvCxnSpPr>
          <p:nvPr/>
        </p:nvCxnSpPr>
        <p:spPr>
          <a:xfrm>
            <a:off x="12060076" y="3963865"/>
            <a:ext cx="2232060" cy="453399"/>
          </a:xfrm>
          <a:prstGeom prst="bentConnector3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88C4E7-E14B-4337-C29D-92F48CFFE692}"/>
              </a:ext>
            </a:extLst>
          </p:cNvPr>
          <p:cNvCxnSpPr>
            <a:cxnSpLocks/>
          </p:cNvCxnSpPr>
          <p:nvPr/>
        </p:nvCxnSpPr>
        <p:spPr>
          <a:xfrm>
            <a:off x="12060075" y="5064022"/>
            <a:ext cx="2084916" cy="0"/>
          </a:xfrm>
          <a:prstGeom prst="straightConnector1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098D4148-07E1-6B57-4B91-A1C97FEC15E9}"/>
              </a:ext>
            </a:extLst>
          </p:cNvPr>
          <p:cNvSpPr/>
          <p:nvPr/>
        </p:nvSpPr>
        <p:spPr>
          <a:xfrm rot="5400000">
            <a:off x="11400192" y="1829126"/>
            <a:ext cx="103910" cy="42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D159AB-CA4D-BED1-0931-9FA195EECEA2}"/>
              </a:ext>
            </a:extLst>
          </p:cNvPr>
          <p:cNvCxnSpPr>
            <a:cxnSpLocks/>
          </p:cNvCxnSpPr>
          <p:nvPr/>
        </p:nvCxnSpPr>
        <p:spPr>
          <a:xfrm flipH="1">
            <a:off x="11456894" y="1451992"/>
            <a:ext cx="797593" cy="540146"/>
          </a:xfrm>
          <a:prstGeom prst="straightConnector1">
            <a:avLst/>
          </a:prstGeom>
          <a:ln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A473FA41-86A4-CE9D-F040-955ADCD9E476}"/>
              </a:ext>
            </a:extLst>
          </p:cNvPr>
          <p:cNvSpPr/>
          <p:nvPr/>
        </p:nvSpPr>
        <p:spPr>
          <a:xfrm rot="16200000">
            <a:off x="12202532" y="1272863"/>
            <a:ext cx="103910" cy="22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F657AFA0-2D60-4290-6FB2-0CC9273B12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270"/>
          <a:stretch/>
        </p:blipFill>
        <p:spPr>
          <a:xfrm>
            <a:off x="860499" y="812383"/>
            <a:ext cx="690954" cy="495362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7FBC1D-41D2-62BF-1F15-D5AA0051D5BD}"/>
              </a:ext>
            </a:extLst>
          </p:cNvPr>
          <p:cNvSpPr txBox="1"/>
          <p:nvPr/>
        </p:nvSpPr>
        <p:spPr>
          <a:xfrm>
            <a:off x="1663606" y="433313"/>
            <a:ext cx="3169778" cy="37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</a:t>
            </a:r>
            <a:r>
              <a:rPr lang="en-US" dirty="0"/>
              <a:t> coefficient |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Small</a:t>
            </a:r>
            <a:r>
              <a:rPr lang="en-US" dirty="0"/>
              <a:t> width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C1DA7-9C8A-102E-0200-8D2F435A1BC2}"/>
              </a:ext>
            </a:extLst>
          </p:cNvPr>
          <p:cNvSpPr txBox="1"/>
          <p:nvPr/>
        </p:nvSpPr>
        <p:spPr>
          <a:xfrm>
            <a:off x="1623631" y="2913509"/>
            <a:ext cx="3169778" cy="37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</a:t>
            </a:r>
            <a:r>
              <a:rPr lang="en-US" dirty="0"/>
              <a:t> coefficient | </a:t>
            </a:r>
            <a:r>
              <a:rPr lang="en-US" b="1" dirty="0">
                <a:solidFill>
                  <a:srgbClr val="0070C0"/>
                </a:solidFill>
              </a:rPr>
              <a:t>Large</a:t>
            </a:r>
            <a:r>
              <a:rPr lang="en-US" dirty="0"/>
              <a:t> width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EDD413-1407-1DA3-28B1-650883F134AA}"/>
              </a:ext>
            </a:extLst>
          </p:cNvPr>
          <p:cNvSpPr txBox="1"/>
          <p:nvPr/>
        </p:nvSpPr>
        <p:spPr>
          <a:xfrm>
            <a:off x="8427842" y="2913510"/>
            <a:ext cx="3169778" cy="37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n-US" dirty="0"/>
              <a:t> coefficient |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Large </a:t>
            </a:r>
            <a:r>
              <a:rPr lang="en-US" dirty="0"/>
              <a:t>width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6940E-EE7D-830E-014F-135DD3BC0447}"/>
              </a:ext>
            </a:extLst>
          </p:cNvPr>
          <p:cNvSpPr txBox="1"/>
          <p:nvPr/>
        </p:nvSpPr>
        <p:spPr>
          <a:xfrm>
            <a:off x="8427842" y="437364"/>
            <a:ext cx="3169778" cy="37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n-US" dirty="0"/>
              <a:t> coefficient |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Small</a:t>
            </a:r>
            <a:r>
              <a:rPr lang="en-US" dirty="0"/>
              <a:t> width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DFF2A1D-0324-0976-6C99-CA4950F05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781" y="739142"/>
            <a:ext cx="289745" cy="20522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1102BAF-5D95-80EE-E5EE-0B77C7F6F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214" y="3428999"/>
            <a:ext cx="306069" cy="21678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68416F2-E1F0-D87F-51D5-690AFFE4F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0445" y="716600"/>
            <a:ext cx="292927" cy="207478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2F902EE-880E-E3AE-B561-78E33EFAE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3655" y="3428999"/>
            <a:ext cx="306067" cy="21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2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20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2023-02-20T03:18:12Z</cp:lastPrinted>
  <dcterms:created xsi:type="dcterms:W3CDTF">2023-02-20T03:17:13Z</dcterms:created>
  <dcterms:modified xsi:type="dcterms:W3CDTF">2023-02-20T14:37:38Z</dcterms:modified>
</cp:coreProperties>
</file>