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Lst>
  <p:sldSz cy="10287000" cx="18288000"/>
  <p:notesSz cx="6858000" cy="9144000"/>
  <p:embeddedFontLst>
    <p:embeddedFont>
      <p:font typeface="Proxima Nova"/>
      <p:regular r:id="rId12"/>
      <p:bold r:id="rId13"/>
      <p:italic r:id="rId14"/>
      <p:boldItalic r:id="rId15"/>
    </p:embeddedFont>
    <p:embeddedFont>
      <p:font typeface="Proxima Nova Semibold"/>
      <p:regular r:id="rId16"/>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ProximaNovaSemibold-bold.fntdata"/><Relationship Id="rId16" Type="http://schemas.openxmlformats.org/officeDocument/2006/relationships/font" Target="fonts/ProximaNovaSemibold-regular.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roximaNovaSemibol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72e1aa851_6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72e1aa851_6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86f911c6f3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6f911c6f3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a62bdfab06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a62bdfab06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6f911c6f3_2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6f911c6f3_2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92504dd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92504dd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d92504dd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d92504dd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92504dd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92504dd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 2">
  <p:cSld name="CUSTOM_3_1_1_3">
    <p:spTree>
      <p:nvGrpSpPr>
        <p:cNvPr id="9" name="Shape 9"/>
        <p:cNvGrpSpPr/>
        <p:nvPr/>
      </p:nvGrpSpPr>
      <p:grpSpPr>
        <a:xfrm>
          <a:off x="0" y="0"/>
          <a:ext cx="0" cy="0"/>
          <a:chOff x="0" y="0"/>
          <a:chExt cx="0" cy="0"/>
        </a:xfrm>
      </p:grpSpPr>
      <p:grpSp>
        <p:nvGrpSpPr>
          <p:cNvPr id="10" name="Google Shape;10;p2"/>
          <p:cNvGrpSpPr/>
          <p:nvPr/>
        </p:nvGrpSpPr>
        <p:grpSpPr>
          <a:xfrm>
            <a:off x="17479462" y="9377475"/>
            <a:ext cx="517076" cy="530659"/>
            <a:chOff x="238125" y="2432825"/>
            <a:chExt cx="779550" cy="781875"/>
          </a:xfrm>
        </p:grpSpPr>
        <p:sp>
          <p:nvSpPr>
            <p:cNvPr id="11" name="Google Shape;11;p2"/>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08">
          <p15:clr>
            <a:srgbClr val="0000FF"/>
          </p15:clr>
        </p15:guide>
        <p15:guide id="2" orient="horz" pos="6073">
          <p15:clr>
            <a:srgbClr val="0000FF"/>
          </p15:clr>
        </p15:guide>
        <p15:guide id="3" pos="348">
          <p15:clr>
            <a:srgbClr val="0000FF"/>
          </p15:clr>
        </p15:guide>
        <p15:guide id="4" pos="11172">
          <p15:clr>
            <a:srgbClr val="0000FF"/>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Три элемента">
  <p:cSld name="CUSTOM_3_1_1_2_2_1_1_1_1_2">
    <p:spTree>
      <p:nvGrpSpPr>
        <p:cNvPr id="194" name="Shape 194"/>
        <p:cNvGrpSpPr/>
        <p:nvPr/>
      </p:nvGrpSpPr>
      <p:grpSpPr>
        <a:xfrm>
          <a:off x="0" y="0"/>
          <a:ext cx="0" cy="0"/>
          <a:chOff x="0" y="0"/>
          <a:chExt cx="0" cy="0"/>
        </a:xfrm>
      </p:grpSpPr>
      <p:grpSp>
        <p:nvGrpSpPr>
          <p:cNvPr id="195" name="Google Shape;195;p11"/>
          <p:cNvGrpSpPr/>
          <p:nvPr/>
        </p:nvGrpSpPr>
        <p:grpSpPr>
          <a:xfrm>
            <a:off x="17479462" y="9377475"/>
            <a:ext cx="517076" cy="530659"/>
            <a:chOff x="238125" y="2432825"/>
            <a:chExt cx="779550" cy="781875"/>
          </a:xfrm>
        </p:grpSpPr>
        <p:sp>
          <p:nvSpPr>
            <p:cNvPr id="196" name="Google Shape;196;p11"/>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17479462" y="9377475"/>
            <a:ext cx="517076" cy="530659"/>
            <a:chOff x="238125" y="2432825"/>
            <a:chExt cx="779550" cy="781875"/>
          </a:xfrm>
        </p:grpSpPr>
        <p:sp>
          <p:nvSpPr>
            <p:cNvPr id="201" name="Google Shape;201;p11"/>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1"/>
          <p:cNvGrpSpPr/>
          <p:nvPr/>
        </p:nvGrpSpPr>
        <p:grpSpPr>
          <a:xfrm>
            <a:off x="17479462" y="9377475"/>
            <a:ext cx="517076" cy="530659"/>
            <a:chOff x="238125" y="2432825"/>
            <a:chExt cx="779550" cy="781875"/>
          </a:xfrm>
        </p:grpSpPr>
        <p:sp>
          <p:nvSpPr>
            <p:cNvPr id="206" name="Google Shape;206;p11"/>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1"/>
          <p:cNvSpPr txBox="1"/>
          <p:nvPr>
            <p:ph idx="1" type="body"/>
          </p:nvPr>
        </p:nvSpPr>
        <p:spPr>
          <a:xfrm>
            <a:off x="551850" y="5921400"/>
            <a:ext cx="5716800" cy="2977800"/>
          </a:xfrm>
          <a:prstGeom prst="rect">
            <a:avLst/>
          </a:prstGeom>
          <a:noFill/>
        </p:spPr>
        <p:txBody>
          <a:bodyPr anchorCtr="0" anchor="t" bIns="0" lIns="0" spcFirstLastPara="1" rIns="180000" wrap="square" tIns="144000">
            <a:noAutofit/>
          </a:bodyPr>
          <a:lstStyle>
            <a:lvl1pPr indent="-419100" lvl="0" marL="457200" rtl="0">
              <a:lnSpc>
                <a:spcPct val="100000"/>
              </a:lnSpc>
              <a:spcBef>
                <a:spcPts val="0"/>
              </a:spcBef>
              <a:spcAft>
                <a:spcPts val="0"/>
              </a:spcAft>
              <a:buClr>
                <a:srgbClr val="4BD0A0"/>
              </a:buClr>
              <a:buSzPts val="3000"/>
              <a:buChar char="●"/>
              <a:defRPr sz="3000"/>
            </a:lvl1pPr>
            <a:lvl2pPr indent="-419100" lvl="1" marL="914400" rtl="0">
              <a:lnSpc>
                <a:spcPct val="100000"/>
              </a:lnSpc>
              <a:spcBef>
                <a:spcPts val="0"/>
              </a:spcBef>
              <a:spcAft>
                <a:spcPts val="0"/>
              </a:spcAft>
              <a:buSzPts val="3000"/>
              <a:buChar char="○"/>
              <a:defRPr sz="3000"/>
            </a:lvl2pPr>
            <a:lvl3pPr indent="-419100" lvl="2" marL="1371600" rtl="0">
              <a:lnSpc>
                <a:spcPct val="100000"/>
              </a:lnSpc>
              <a:spcBef>
                <a:spcPts val="0"/>
              </a:spcBef>
              <a:spcAft>
                <a:spcPts val="0"/>
              </a:spcAft>
              <a:buSzPts val="3000"/>
              <a:buChar char="■"/>
              <a:defRPr sz="3000"/>
            </a:lvl3pPr>
            <a:lvl4pPr indent="-419100" lvl="3" marL="1828800" rtl="0">
              <a:lnSpc>
                <a:spcPct val="100000"/>
              </a:lnSpc>
              <a:spcBef>
                <a:spcPts val="0"/>
              </a:spcBef>
              <a:spcAft>
                <a:spcPts val="0"/>
              </a:spcAft>
              <a:buSzPts val="3000"/>
              <a:buChar char="●"/>
              <a:defRPr sz="3000"/>
            </a:lvl4pPr>
            <a:lvl5pPr indent="-419100" lvl="4" marL="2286000" rtl="0">
              <a:lnSpc>
                <a:spcPct val="100000"/>
              </a:lnSpc>
              <a:spcBef>
                <a:spcPts val="0"/>
              </a:spcBef>
              <a:spcAft>
                <a:spcPts val="0"/>
              </a:spcAft>
              <a:buSzPts val="3000"/>
              <a:buChar char="○"/>
              <a:defRPr sz="3000"/>
            </a:lvl5pPr>
            <a:lvl6pPr indent="-419100" lvl="5" marL="2743200" rtl="0">
              <a:lnSpc>
                <a:spcPct val="100000"/>
              </a:lnSpc>
              <a:spcBef>
                <a:spcPts val="0"/>
              </a:spcBef>
              <a:spcAft>
                <a:spcPts val="0"/>
              </a:spcAft>
              <a:buSzPts val="3000"/>
              <a:buChar char="■"/>
              <a:defRPr sz="3000"/>
            </a:lvl6pPr>
            <a:lvl7pPr indent="-419100" lvl="6" marL="3200400" rtl="0">
              <a:lnSpc>
                <a:spcPct val="100000"/>
              </a:lnSpc>
              <a:spcBef>
                <a:spcPts val="0"/>
              </a:spcBef>
              <a:spcAft>
                <a:spcPts val="0"/>
              </a:spcAft>
              <a:buSzPts val="3000"/>
              <a:buChar char="●"/>
              <a:defRPr sz="3000"/>
            </a:lvl7pPr>
            <a:lvl8pPr indent="-419100" lvl="7" marL="3657600" rtl="0">
              <a:lnSpc>
                <a:spcPct val="100000"/>
              </a:lnSpc>
              <a:spcBef>
                <a:spcPts val="0"/>
              </a:spcBef>
              <a:spcAft>
                <a:spcPts val="0"/>
              </a:spcAft>
              <a:buSzPts val="3000"/>
              <a:buChar char="○"/>
              <a:defRPr sz="3000"/>
            </a:lvl8pPr>
            <a:lvl9pPr indent="-419100" lvl="8" marL="4114800" rtl="0">
              <a:lnSpc>
                <a:spcPct val="100000"/>
              </a:lnSpc>
              <a:spcBef>
                <a:spcPts val="0"/>
              </a:spcBef>
              <a:spcAft>
                <a:spcPts val="0"/>
              </a:spcAft>
              <a:buSzPts val="3000"/>
              <a:buChar char="■"/>
              <a:defRPr sz="3000"/>
            </a:lvl9pPr>
          </a:lstStyle>
          <a:p/>
        </p:txBody>
      </p:sp>
      <p:grpSp>
        <p:nvGrpSpPr>
          <p:cNvPr id="211" name="Google Shape;211;p11"/>
          <p:cNvGrpSpPr/>
          <p:nvPr/>
        </p:nvGrpSpPr>
        <p:grpSpPr>
          <a:xfrm>
            <a:off x="17479462" y="9377475"/>
            <a:ext cx="517076" cy="530659"/>
            <a:chOff x="238125" y="2432825"/>
            <a:chExt cx="779550" cy="781875"/>
          </a:xfrm>
        </p:grpSpPr>
        <p:sp>
          <p:nvSpPr>
            <p:cNvPr id="212" name="Google Shape;212;p11"/>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1"/>
          <p:cNvSpPr txBox="1"/>
          <p:nvPr>
            <p:ph type="title"/>
          </p:nvPr>
        </p:nvSpPr>
        <p:spPr>
          <a:xfrm>
            <a:off x="551850" y="489600"/>
            <a:ext cx="14292000" cy="1483200"/>
          </a:xfrm>
          <a:prstGeom prst="rect">
            <a:avLst/>
          </a:prstGeom>
        </p:spPr>
        <p:txBody>
          <a:bodyPr anchorCtr="0" anchor="t" bIns="91425" lIns="0" spcFirstLastPara="1" rIns="91425" wrap="square" tIns="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p:txBody>
      </p:sp>
      <p:sp>
        <p:nvSpPr>
          <p:cNvPr id="217" name="Google Shape;217;p11"/>
          <p:cNvSpPr/>
          <p:nvPr/>
        </p:nvSpPr>
        <p:spPr>
          <a:xfrm>
            <a:off x="547200" y="3194025"/>
            <a:ext cx="2484000" cy="2484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8" name="Google Shape;218;p11"/>
          <p:cNvSpPr/>
          <p:nvPr/>
        </p:nvSpPr>
        <p:spPr>
          <a:xfrm>
            <a:off x="6268638" y="3199200"/>
            <a:ext cx="2484000" cy="2484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9" name="Google Shape;219;p11"/>
          <p:cNvSpPr/>
          <p:nvPr/>
        </p:nvSpPr>
        <p:spPr>
          <a:xfrm>
            <a:off x="11983225" y="3199200"/>
            <a:ext cx="2484000" cy="2484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0" name="Google Shape;220;p11"/>
          <p:cNvSpPr txBox="1"/>
          <p:nvPr>
            <p:ph idx="2" type="body"/>
          </p:nvPr>
        </p:nvSpPr>
        <p:spPr>
          <a:xfrm>
            <a:off x="6268650" y="5921400"/>
            <a:ext cx="5716800" cy="2977800"/>
          </a:xfrm>
          <a:prstGeom prst="rect">
            <a:avLst/>
          </a:prstGeom>
          <a:noFill/>
        </p:spPr>
        <p:txBody>
          <a:bodyPr anchorCtr="0" anchor="t" bIns="0" lIns="0" spcFirstLastPara="1" rIns="180000" wrap="square" tIns="144000">
            <a:noAutofit/>
          </a:bodyPr>
          <a:lstStyle>
            <a:lvl1pPr indent="-419100" lvl="0" marL="457200" rtl="0">
              <a:lnSpc>
                <a:spcPct val="100000"/>
              </a:lnSpc>
              <a:spcBef>
                <a:spcPts val="0"/>
              </a:spcBef>
              <a:spcAft>
                <a:spcPts val="0"/>
              </a:spcAft>
              <a:buClr>
                <a:srgbClr val="4BD0A0"/>
              </a:buClr>
              <a:buSzPts val="3000"/>
              <a:buChar char="●"/>
              <a:defRPr sz="3000"/>
            </a:lvl1pPr>
            <a:lvl2pPr indent="-419100" lvl="1" marL="914400" rtl="0">
              <a:lnSpc>
                <a:spcPct val="100000"/>
              </a:lnSpc>
              <a:spcBef>
                <a:spcPts val="0"/>
              </a:spcBef>
              <a:spcAft>
                <a:spcPts val="0"/>
              </a:spcAft>
              <a:buSzPts val="3000"/>
              <a:buChar char="○"/>
              <a:defRPr sz="3000"/>
            </a:lvl2pPr>
            <a:lvl3pPr indent="-419100" lvl="2" marL="1371600" rtl="0">
              <a:lnSpc>
                <a:spcPct val="100000"/>
              </a:lnSpc>
              <a:spcBef>
                <a:spcPts val="0"/>
              </a:spcBef>
              <a:spcAft>
                <a:spcPts val="0"/>
              </a:spcAft>
              <a:buSzPts val="3000"/>
              <a:buChar char="■"/>
              <a:defRPr sz="3000"/>
            </a:lvl3pPr>
            <a:lvl4pPr indent="-419100" lvl="3" marL="1828800" rtl="0">
              <a:lnSpc>
                <a:spcPct val="100000"/>
              </a:lnSpc>
              <a:spcBef>
                <a:spcPts val="0"/>
              </a:spcBef>
              <a:spcAft>
                <a:spcPts val="0"/>
              </a:spcAft>
              <a:buSzPts val="3000"/>
              <a:buChar char="●"/>
              <a:defRPr sz="3000"/>
            </a:lvl4pPr>
            <a:lvl5pPr indent="-419100" lvl="4" marL="2286000" rtl="0">
              <a:lnSpc>
                <a:spcPct val="100000"/>
              </a:lnSpc>
              <a:spcBef>
                <a:spcPts val="0"/>
              </a:spcBef>
              <a:spcAft>
                <a:spcPts val="0"/>
              </a:spcAft>
              <a:buSzPts val="3000"/>
              <a:buChar char="○"/>
              <a:defRPr sz="3000"/>
            </a:lvl5pPr>
            <a:lvl6pPr indent="-419100" lvl="5" marL="2743200" rtl="0">
              <a:lnSpc>
                <a:spcPct val="100000"/>
              </a:lnSpc>
              <a:spcBef>
                <a:spcPts val="0"/>
              </a:spcBef>
              <a:spcAft>
                <a:spcPts val="0"/>
              </a:spcAft>
              <a:buSzPts val="3000"/>
              <a:buChar char="■"/>
              <a:defRPr sz="3000"/>
            </a:lvl6pPr>
            <a:lvl7pPr indent="-419100" lvl="6" marL="3200400" rtl="0">
              <a:lnSpc>
                <a:spcPct val="100000"/>
              </a:lnSpc>
              <a:spcBef>
                <a:spcPts val="0"/>
              </a:spcBef>
              <a:spcAft>
                <a:spcPts val="0"/>
              </a:spcAft>
              <a:buSzPts val="3000"/>
              <a:buChar char="●"/>
              <a:defRPr sz="3000"/>
            </a:lvl7pPr>
            <a:lvl8pPr indent="-419100" lvl="7" marL="3657600" rtl="0">
              <a:lnSpc>
                <a:spcPct val="100000"/>
              </a:lnSpc>
              <a:spcBef>
                <a:spcPts val="0"/>
              </a:spcBef>
              <a:spcAft>
                <a:spcPts val="0"/>
              </a:spcAft>
              <a:buSzPts val="3000"/>
              <a:buChar char="○"/>
              <a:defRPr sz="3000"/>
            </a:lvl8pPr>
            <a:lvl9pPr indent="-419100" lvl="8" marL="4114800" rtl="0">
              <a:lnSpc>
                <a:spcPct val="100000"/>
              </a:lnSpc>
              <a:spcBef>
                <a:spcPts val="0"/>
              </a:spcBef>
              <a:spcAft>
                <a:spcPts val="0"/>
              </a:spcAft>
              <a:buSzPts val="3000"/>
              <a:buChar char="■"/>
              <a:defRPr sz="3000"/>
            </a:lvl9pPr>
          </a:lstStyle>
          <a:p/>
        </p:txBody>
      </p:sp>
      <p:sp>
        <p:nvSpPr>
          <p:cNvPr id="221" name="Google Shape;221;p11"/>
          <p:cNvSpPr txBox="1"/>
          <p:nvPr>
            <p:ph idx="3" type="body"/>
          </p:nvPr>
        </p:nvSpPr>
        <p:spPr>
          <a:xfrm>
            <a:off x="11985450" y="5921400"/>
            <a:ext cx="5750700" cy="2977800"/>
          </a:xfrm>
          <a:prstGeom prst="rect">
            <a:avLst/>
          </a:prstGeom>
          <a:noFill/>
        </p:spPr>
        <p:txBody>
          <a:bodyPr anchorCtr="0" anchor="t" bIns="0" lIns="0" spcFirstLastPara="1" rIns="180000" wrap="square" tIns="144000">
            <a:noAutofit/>
          </a:bodyPr>
          <a:lstStyle>
            <a:lvl1pPr indent="-419100" lvl="0" marL="457200" rtl="0">
              <a:lnSpc>
                <a:spcPct val="100000"/>
              </a:lnSpc>
              <a:spcBef>
                <a:spcPts val="0"/>
              </a:spcBef>
              <a:spcAft>
                <a:spcPts val="0"/>
              </a:spcAft>
              <a:buClr>
                <a:srgbClr val="4BD0A0"/>
              </a:buClr>
              <a:buSzPts val="3000"/>
              <a:buChar char="●"/>
              <a:defRPr sz="3000"/>
            </a:lvl1pPr>
            <a:lvl2pPr indent="-419100" lvl="1" marL="914400" rtl="0">
              <a:lnSpc>
                <a:spcPct val="100000"/>
              </a:lnSpc>
              <a:spcBef>
                <a:spcPts val="0"/>
              </a:spcBef>
              <a:spcAft>
                <a:spcPts val="0"/>
              </a:spcAft>
              <a:buSzPts val="3000"/>
              <a:buChar char="○"/>
              <a:defRPr sz="3000"/>
            </a:lvl2pPr>
            <a:lvl3pPr indent="-419100" lvl="2" marL="1371600" rtl="0">
              <a:lnSpc>
                <a:spcPct val="100000"/>
              </a:lnSpc>
              <a:spcBef>
                <a:spcPts val="0"/>
              </a:spcBef>
              <a:spcAft>
                <a:spcPts val="0"/>
              </a:spcAft>
              <a:buSzPts val="3000"/>
              <a:buChar char="■"/>
              <a:defRPr sz="3000"/>
            </a:lvl3pPr>
            <a:lvl4pPr indent="-419100" lvl="3" marL="1828800" rtl="0">
              <a:lnSpc>
                <a:spcPct val="100000"/>
              </a:lnSpc>
              <a:spcBef>
                <a:spcPts val="0"/>
              </a:spcBef>
              <a:spcAft>
                <a:spcPts val="0"/>
              </a:spcAft>
              <a:buSzPts val="3000"/>
              <a:buChar char="●"/>
              <a:defRPr sz="3000"/>
            </a:lvl4pPr>
            <a:lvl5pPr indent="-419100" lvl="4" marL="2286000" rtl="0">
              <a:lnSpc>
                <a:spcPct val="100000"/>
              </a:lnSpc>
              <a:spcBef>
                <a:spcPts val="0"/>
              </a:spcBef>
              <a:spcAft>
                <a:spcPts val="0"/>
              </a:spcAft>
              <a:buSzPts val="3000"/>
              <a:buChar char="○"/>
              <a:defRPr sz="3000"/>
            </a:lvl5pPr>
            <a:lvl6pPr indent="-419100" lvl="5" marL="2743200" rtl="0">
              <a:lnSpc>
                <a:spcPct val="100000"/>
              </a:lnSpc>
              <a:spcBef>
                <a:spcPts val="0"/>
              </a:spcBef>
              <a:spcAft>
                <a:spcPts val="0"/>
              </a:spcAft>
              <a:buSzPts val="3000"/>
              <a:buChar char="■"/>
              <a:defRPr sz="3000"/>
            </a:lvl6pPr>
            <a:lvl7pPr indent="-419100" lvl="6" marL="3200400" rtl="0">
              <a:lnSpc>
                <a:spcPct val="100000"/>
              </a:lnSpc>
              <a:spcBef>
                <a:spcPts val="0"/>
              </a:spcBef>
              <a:spcAft>
                <a:spcPts val="0"/>
              </a:spcAft>
              <a:buSzPts val="3000"/>
              <a:buChar char="●"/>
              <a:defRPr sz="3000"/>
            </a:lvl7pPr>
            <a:lvl8pPr indent="-419100" lvl="7" marL="3657600" rtl="0">
              <a:lnSpc>
                <a:spcPct val="100000"/>
              </a:lnSpc>
              <a:spcBef>
                <a:spcPts val="0"/>
              </a:spcBef>
              <a:spcAft>
                <a:spcPts val="0"/>
              </a:spcAft>
              <a:buSzPts val="3000"/>
              <a:buChar char="○"/>
              <a:defRPr sz="3000"/>
            </a:lvl8pPr>
            <a:lvl9pPr indent="-419100" lvl="8" marL="4114800" rtl="0">
              <a:lnSpc>
                <a:spcPct val="100000"/>
              </a:lnSpc>
              <a:spcBef>
                <a:spcPts val="0"/>
              </a:spcBef>
              <a:spcAft>
                <a:spcPts val="0"/>
              </a:spcAft>
              <a:buSzPts val="3000"/>
              <a:buChar char="■"/>
              <a:defRPr sz="3000"/>
            </a:lvl9pPr>
          </a:lstStyle>
          <a:p/>
        </p:txBody>
      </p:sp>
      <p:sp>
        <p:nvSpPr>
          <p:cNvPr id="222" name="Google Shape;222;p11"/>
          <p:cNvSpPr/>
          <p:nvPr/>
        </p:nvSpPr>
        <p:spPr>
          <a:xfrm>
            <a:off x="18773050" y="725400"/>
            <a:ext cx="3521100" cy="44532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Впишите в круг иконку или текстовое </a:t>
            </a:r>
            <a:br>
              <a:rPr lang="ru"/>
            </a:br>
            <a:r>
              <a:rPr lang="ru"/>
              <a:t>значение с размером шрифта 56pt.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223" name="Google Shape;223;p11"/>
          <p:cNvPicPr preferRelativeResize="0"/>
          <p:nvPr/>
        </p:nvPicPr>
        <p:blipFill rotWithShape="1">
          <a:blip r:embed="rId2">
            <a:alphaModFix/>
          </a:blip>
          <a:srcRect b="0" l="7544" r="0" t="0"/>
          <a:stretch/>
        </p:blipFill>
        <p:spPr>
          <a:xfrm>
            <a:off x="18930390" y="1974600"/>
            <a:ext cx="2641925" cy="3143250"/>
          </a:xfrm>
          <a:prstGeom prst="rect">
            <a:avLst/>
          </a:prstGeom>
          <a:noFill/>
          <a:ln>
            <a:noFill/>
          </a:ln>
        </p:spPr>
      </p:pic>
      <p:sp>
        <p:nvSpPr>
          <p:cNvPr id="224" name="Google Shape;224;p11"/>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Большая цифра">
  <p:cSld name="CUSTOM_3_1_1_2_2_1_1_1_1_1">
    <p:spTree>
      <p:nvGrpSpPr>
        <p:cNvPr id="225" name="Shape 225"/>
        <p:cNvGrpSpPr/>
        <p:nvPr/>
      </p:nvGrpSpPr>
      <p:grpSpPr>
        <a:xfrm>
          <a:off x="0" y="0"/>
          <a:ext cx="0" cy="0"/>
          <a:chOff x="0" y="0"/>
          <a:chExt cx="0" cy="0"/>
        </a:xfrm>
      </p:grpSpPr>
      <p:sp>
        <p:nvSpPr>
          <p:cNvPr id="226" name="Google Shape;226;p12"/>
          <p:cNvSpPr/>
          <p:nvPr/>
        </p:nvSpPr>
        <p:spPr>
          <a:xfrm>
            <a:off x="4000500" y="0"/>
            <a:ext cx="10287000" cy="10287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7" name="Google Shape;227;p12"/>
          <p:cNvSpPr txBox="1"/>
          <p:nvPr>
            <p:ph idx="1" type="subTitle"/>
          </p:nvPr>
        </p:nvSpPr>
        <p:spPr>
          <a:xfrm>
            <a:off x="4856925" y="2217600"/>
            <a:ext cx="8574000" cy="2973600"/>
          </a:xfrm>
          <a:prstGeom prst="rect">
            <a:avLst/>
          </a:prstGeom>
        </p:spPr>
        <p:txBody>
          <a:bodyPr anchorCtr="0" anchor="t" bIns="0" lIns="0" spcFirstLastPara="1" rIns="0" wrap="square" tIns="0">
            <a:noAutofit/>
          </a:bodyPr>
          <a:lstStyle>
            <a:lvl1pPr lvl="0" rtl="0" algn="ctr">
              <a:lnSpc>
                <a:spcPct val="400000"/>
              </a:lnSpc>
              <a:spcBef>
                <a:spcPts val="0"/>
              </a:spcBef>
              <a:spcAft>
                <a:spcPts val="0"/>
              </a:spcAft>
              <a:buClr>
                <a:srgbClr val="4BD0A0"/>
              </a:buClr>
              <a:buSzPts val="23000"/>
              <a:buNone/>
              <a:defRPr b="1" sz="23000">
                <a:solidFill>
                  <a:srgbClr val="4BD0A0"/>
                </a:solidFill>
              </a:defRPr>
            </a:lvl1pPr>
            <a:lvl2pPr lvl="1" rtl="0" algn="ctr">
              <a:lnSpc>
                <a:spcPct val="500000"/>
              </a:lnSpc>
              <a:spcBef>
                <a:spcPts val="0"/>
              </a:spcBef>
              <a:spcAft>
                <a:spcPts val="0"/>
              </a:spcAft>
              <a:buSzPts val="3000"/>
              <a:buNone/>
              <a:defRPr sz="3000"/>
            </a:lvl2pPr>
            <a:lvl3pPr lvl="2" rtl="0" algn="ctr">
              <a:lnSpc>
                <a:spcPct val="500000"/>
              </a:lnSpc>
              <a:spcBef>
                <a:spcPts val="0"/>
              </a:spcBef>
              <a:spcAft>
                <a:spcPts val="0"/>
              </a:spcAft>
              <a:buSzPts val="3000"/>
              <a:buNone/>
              <a:defRPr sz="3000"/>
            </a:lvl3pPr>
            <a:lvl4pPr lvl="3" rtl="0" algn="ctr">
              <a:lnSpc>
                <a:spcPct val="500000"/>
              </a:lnSpc>
              <a:spcBef>
                <a:spcPts val="0"/>
              </a:spcBef>
              <a:spcAft>
                <a:spcPts val="0"/>
              </a:spcAft>
              <a:buSzPts val="3000"/>
              <a:buNone/>
              <a:defRPr sz="3000"/>
            </a:lvl4pPr>
            <a:lvl5pPr lvl="4" rtl="0" algn="ctr">
              <a:lnSpc>
                <a:spcPct val="500000"/>
              </a:lnSpc>
              <a:spcBef>
                <a:spcPts val="0"/>
              </a:spcBef>
              <a:spcAft>
                <a:spcPts val="0"/>
              </a:spcAft>
              <a:buSzPts val="3000"/>
              <a:buNone/>
              <a:defRPr sz="3000"/>
            </a:lvl5pPr>
            <a:lvl6pPr lvl="5" rtl="0" algn="ctr">
              <a:lnSpc>
                <a:spcPct val="500000"/>
              </a:lnSpc>
              <a:spcBef>
                <a:spcPts val="0"/>
              </a:spcBef>
              <a:spcAft>
                <a:spcPts val="0"/>
              </a:spcAft>
              <a:buSzPts val="3000"/>
              <a:buNone/>
              <a:defRPr sz="3000"/>
            </a:lvl6pPr>
            <a:lvl7pPr lvl="6" rtl="0" algn="ctr">
              <a:lnSpc>
                <a:spcPct val="500000"/>
              </a:lnSpc>
              <a:spcBef>
                <a:spcPts val="0"/>
              </a:spcBef>
              <a:spcAft>
                <a:spcPts val="0"/>
              </a:spcAft>
              <a:buSzPts val="3000"/>
              <a:buNone/>
              <a:defRPr sz="3000"/>
            </a:lvl7pPr>
            <a:lvl8pPr lvl="7" rtl="0" algn="ctr">
              <a:lnSpc>
                <a:spcPct val="500000"/>
              </a:lnSpc>
              <a:spcBef>
                <a:spcPts val="0"/>
              </a:spcBef>
              <a:spcAft>
                <a:spcPts val="0"/>
              </a:spcAft>
              <a:buSzPts val="3000"/>
              <a:buNone/>
              <a:defRPr sz="3000"/>
            </a:lvl8pPr>
            <a:lvl9pPr lvl="8" rtl="0" algn="ctr">
              <a:lnSpc>
                <a:spcPct val="500000"/>
              </a:lnSpc>
              <a:spcBef>
                <a:spcPts val="0"/>
              </a:spcBef>
              <a:spcAft>
                <a:spcPts val="0"/>
              </a:spcAft>
              <a:buSzPts val="3000"/>
              <a:buNone/>
              <a:defRPr sz="3000"/>
            </a:lvl9pPr>
          </a:lstStyle>
          <a:p/>
        </p:txBody>
      </p:sp>
      <p:sp>
        <p:nvSpPr>
          <p:cNvPr id="228" name="Google Shape;228;p12"/>
          <p:cNvSpPr/>
          <p:nvPr/>
        </p:nvSpPr>
        <p:spPr>
          <a:xfrm>
            <a:off x="-6286500" y="47700"/>
            <a:ext cx="10287000" cy="10287000"/>
          </a:xfrm>
          <a:prstGeom prst="ellipse">
            <a:avLst/>
          </a:prstGeom>
          <a:noFill/>
          <a:ln cap="flat" cmpd="sng" w="2857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 name="Google Shape;229;p12"/>
          <p:cNvSpPr/>
          <p:nvPr/>
        </p:nvSpPr>
        <p:spPr>
          <a:xfrm>
            <a:off x="14287500" y="47700"/>
            <a:ext cx="10287000" cy="10287000"/>
          </a:xfrm>
          <a:prstGeom prst="ellipse">
            <a:avLst/>
          </a:prstGeom>
          <a:noFill/>
          <a:ln cap="flat" cmpd="sng" w="2857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0" name="Google Shape;230;p12"/>
          <p:cNvSpPr txBox="1"/>
          <p:nvPr>
            <p:ph type="title"/>
          </p:nvPr>
        </p:nvSpPr>
        <p:spPr>
          <a:xfrm>
            <a:off x="4856925" y="5435575"/>
            <a:ext cx="8574000" cy="2469900"/>
          </a:xfrm>
          <a:prstGeom prst="rect">
            <a:avLst/>
          </a:prstGeom>
        </p:spPr>
        <p:txBody>
          <a:bodyPr anchorCtr="0" anchor="t" bIns="91425" lIns="0" spcFirstLastPara="1" rIns="91425" wrap="square" tIns="126000">
            <a:noAutofit/>
          </a:bodyPr>
          <a:lstStyle>
            <a:lvl1pPr lvl="0" rtl="0" algn="ctr">
              <a:lnSpc>
                <a:spcPct val="80000"/>
              </a:lnSpc>
              <a:spcBef>
                <a:spcPts val="0"/>
              </a:spcBef>
              <a:spcAft>
                <a:spcPts val="0"/>
              </a:spcAft>
              <a:buNone/>
              <a:defRPr>
                <a:solidFill>
                  <a:srgbClr val="000000"/>
                </a:solidFill>
                <a:latin typeface="Proxima Nova Semibold"/>
                <a:ea typeface="Proxima Nova Semibold"/>
                <a:cs typeface="Proxima Nova Semibold"/>
                <a:sym typeface="Proxima Nova Semibold"/>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p:txBody>
      </p:sp>
      <p:sp>
        <p:nvSpPr>
          <p:cNvPr id="231" name="Google Shape;231;p12"/>
          <p:cNvSpPr txBox="1"/>
          <p:nvPr>
            <p:ph idx="2" type="body"/>
          </p:nvPr>
        </p:nvSpPr>
        <p:spPr>
          <a:xfrm>
            <a:off x="551850" y="9396000"/>
            <a:ext cx="7146000" cy="244800"/>
          </a:xfrm>
          <a:prstGeom prst="rect">
            <a:avLst/>
          </a:prstGeom>
          <a:noFill/>
        </p:spPr>
        <p:txBody>
          <a:bodyPr anchorCtr="0" anchor="t" bIns="0" lIns="0" spcFirstLastPara="1" rIns="0" wrap="square" tIns="0">
            <a:noAutofit/>
          </a:bodyPr>
          <a:lstStyle>
            <a:lvl1pPr indent="-317500" lvl="0" marL="457200" rtl="0">
              <a:lnSpc>
                <a:spcPct val="100000"/>
              </a:lnSpc>
              <a:spcBef>
                <a:spcPts val="0"/>
              </a:spcBef>
              <a:spcAft>
                <a:spcPts val="0"/>
              </a:spcAft>
              <a:buClr>
                <a:srgbClr val="999999"/>
              </a:buClr>
              <a:buSzPts val="1400"/>
              <a:buChar char="●"/>
              <a:defRPr sz="1400">
                <a:solidFill>
                  <a:srgbClr val="999999"/>
                </a:solidFill>
              </a:defRPr>
            </a:lvl1pPr>
            <a:lvl2pPr indent="-317500" lvl="1" marL="914400" rtl="0">
              <a:lnSpc>
                <a:spcPct val="100000"/>
              </a:lnSpc>
              <a:spcBef>
                <a:spcPts val="0"/>
              </a:spcBef>
              <a:spcAft>
                <a:spcPts val="0"/>
              </a:spcAft>
              <a:buClr>
                <a:srgbClr val="999999"/>
              </a:buClr>
              <a:buSzPts val="1400"/>
              <a:buChar char="○"/>
              <a:defRPr sz="1400">
                <a:solidFill>
                  <a:srgbClr val="999999"/>
                </a:solidFill>
              </a:defRPr>
            </a:lvl2pPr>
            <a:lvl3pPr indent="-317500" lvl="2" marL="1371600" rtl="0">
              <a:lnSpc>
                <a:spcPct val="100000"/>
              </a:lnSpc>
              <a:spcBef>
                <a:spcPts val="0"/>
              </a:spcBef>
              <a:spcAft>
                <a:spcPts val="0"/>
              </a:spcAft>
              <a:buClr>
                <a:srgbClr val="999999"/>
              </a:buClr>
              <a:buSzPts val="1400"/>
              <a:buChar char="■"/>
              <a:defRPr sz="1400">
                <a:solidFill>
                  <a:srgbClr val="999999"/>
                </a:solidFill>
              </a:defRPr>
            </a:lvl3pPr>
            <a:lvl4pPr indent="-317500" lvl="3" marL="1828800" rtl="0">
              <a:lnSpc>
                <a:spcPct val="100000"/>
              </a:lnSpc>
              <a:spcBef>
                <a:spcPts val="0"/>
              </a:spcBef>
              <a:spcAft>
                <a:spcPts val="0"/>
              </a:spcAft>
              <a:buClr>
                <a:srgbClr val="999999"/>
              </a:buClr>
              <a:buSzPts val="1400"/>
              <a:buChar char="●"/>
              <a:defRPr sz="1400">
                <a:solidFill>
                  <a:srgbClr val="999999"/>
                </a:solidFill>
              </a:defRPr>
            </a:lvl4pPr>
            <a:lvl5pPr indent="-317500" lvl="4" marL="2286000" rtl="0">
              <a:lnSpc>
                <a:spcPct val="100000"/>
              </a:lnSpc>
              <a:spcBef>
                <a:spcPts val="0"/>
              </a:spcBef>
              <a:spcAft>
                <a:spcPts val="0"/>
              </a:spcAft>
              <a:buClr>
                <a:srgbClr val="999999"/>
              </a:buClr>
              <a:buSzPts val="1400"/>
              <a:buChar char="○"/>
              <a:defRPr sz="1400">
                <a:solidFill>
                  <a:srgbClr val="999999"/>
                </a:solidFill>
              </a:defRPr>
            </a:lvl5pPr>
            <a:lvl6pPr indent="-317500" lvl="5" marL="2743200" rtl="0">
              <a:lnSpc>
                <a:spcPct val="100000"/>
              </a:lnSpc>
              <a:spcBef>
                <a:spcPts val="0"/>
              </a:spcBef>
              <a:spcAft>
                <a:spcPts val="0"/>
              </a:spcAft>
              <a:buClr>
                <a:srgbClr val="999999"/>
              </a:buClr>
              <a:buSzPts val="1400"/>
              <a:buChar char="■"/>
              <a:defRPr sz="1400">
                <a:solidFill>
                  <a:srgbClr val="999999"/>
                </a:solidFill>
              </a:defRPr>
            </a:lvl6pPr>
            <a:lvl7pPr indent="-317500" lvl="6" marL="3200400" rtl="0">
              <a:lnSpc>
                <a:spcPct val="100000"/>
              </a:lnSpc>
              <a:spcBef>
                <a:spcPts val="0"/>
              </a:spcBef>
              <a:spcAft>
                <a:spcPts val="0"/>
              </a:spcAft>
              <a:buClr>
                <a:srgbClr val="999999"/>
              </a:buClr>
              <a:buSzPts val="1400"/>
              <a:buChar char="●"/>
              <a:defRPr sz="1400">
                <a:solidFill>
                  <a:srgbClr val="999999"/>
                </a:solidFill>
              </a:defRPr>
            </a:lvl7pPr>
            <a:lvl8pPr indent="-317500" lvl="7" marL="3657600" rtl="0">
              <a:lnSpc>
                <a:spcPct val="100000"/>
              </a:lnSpc>
              <a:spcBef>
                <a:spcPts val="0"/>
              </a:spcBef>
              <a:spcAft>
                <a:spcPts val="0"/>
              </a:spcAft>
              <a:buClr>
                <a:srgbClr val="999999"/>
              </a:buClr>
              <a:buSzPts val="1400"/>
              <a:buChar char="○"/>
              <a:defRPr sz="1400">
                <a:solidFill>
                  <a:srgbClr val="999999"/>
                </a:solidFill>
              </a:defRPr>
            </a:lvl8pPr>
            <a:lvl9pPr indent="-317500" lvl="8" marL="4114800" rtl="0">
              <a:lnSpc>
                <a:spcPct val="100000"/>
              </a:lnSpc>
              <a:spcBef>
                <a:spcPts val="0"/>
              </a:spcBef>
              <a:spcAft>
                <a:spcPts val="0"/>
              </a:spcAft>
              <a:buClr>
                <a:srgbClr val="999999"/>
              </a:buClr>
              <a:buSzPts val="1400"/>
              <a:buChar char="■"/>
              <a:defRPr sz="1400">
                <a:solidFill>
                  <a:srgbClr val="999999"/>
                </a:solidFill>
              </a:defRPr>
            </a:lvl9pPr>
          </a:lstStyle>
          <a:p/>
        </p:txBody>
      </p:sp>
      <p:grpSp>
        <p:nvGrpSpPr>
          <p:cNvPr id="232" name="Google Shape;232;p12"/>
          <p:cNvGrpSpPr/>
          <p:nvPr/>
        </p:nvGrpSpPr>
        <p:grpSpPr>
          <a:xfrm>
            <a:off x="17479462" y="9377475"/>
            <a:ext cx="517076" cy="530659"/>
            <a:chOff x="238125" y="2432825"/>
            <a:chExt cx="779550" cy="781875"/>
          </a:xfrm>
        </p:grpSpPr>
        <p:sp>
          <p:nvSpPr>
            <p:cNvPr id="233" name="Google Shape;233;p12"/>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CUSTOM_3_1_1_2_1">
    <p:bg>
      <p:bgPr>
        <a:solidFill>
          <a:srgbClr val="4BD0A0"/>
        </a:solidFill>
      </p:bgPr>
    </p:bg>
    <p:spTree>
      <p:nvGrpSpPr>
        <p:cNvPr id="237" name="Shape 237"/>
        <p:cNvGrpSpPr/>
        <p:nvPr/>
      </p:nvGrpSpPr>
      <p:grpSpPr>
        <a:xfrm>
          <a:off x="0" y="0"/>
          <a:ext cx="0" cy="0"/>
          <a:chOff x="0" y="0"/>
          <a:chExt cx="0" cy="0"/>
        </a:xfrm>
      </p:grpSpPr>
      <p:sp>
        <p:nvSpPr>
          <p:cNvPr id="238" name="Google Shape;238;p13"/>
          <p:cNvSpPr/>
          <p:nvPr/>
        </p:nvSpPr>
        <p:spPr>
          <a:xfrm>
            <a:off x="14272675" y="723900"/>
            <a:ext cx="9563100" cy="9563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a:off x="4702500" y="723900"/>
            <a:ext cx="9563100" cy="95631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40" name="Google Shape;240;p13"/>
          <p:cNvSpPr txBox="1"/>
          <p:nvPr>
            <p:ph type="title"/>
          </p:nvPr>
        </p:nvSpPr>
        <p:spPr>
          <a:xfrm>
            <a:off x="551850" y="489600"/>
            <a:ext cx="14292000" cy="4701600"/>
          </a:xfrm>
          <a:prstGeom prst="rect">
            <a:avLst/>
          </a:prstGeom>
        </p:spPr>
        <p:txBody>
          <a:bodyPr anchorCtr="0" anchor="t" bIns="0" lIns="0" spcFirstLastPara="1" rIns="0" wrap="square" tIns="36000">
            <a:noAutofit/>
          </a:bodyPr>
          <a:lstStyle>
            <a:lvl1pPr lvl="0">
              <a:lnSpc>
                <a:spcPct val="80000"/>
              </a:lnSpc>
              <a:spcBef>
                <a:spcPts val="0"/>
              </a:spcBef>
              <a:spcAft>
                <a:spcPts val="0"/>
              </a:spcAft>
              <a:buSzPts val="9600"/>
              <a:buNone/>
              <a:defRPr b="1" sz="9600"/>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grpSp>
        <p:nvGrpSpPr>
          <p:cNvPr id="241" name="Google Shape;241;p13"/>
          <p:cNvGrpSpPr/>
          <p:nvPr/>
        </p:nvGrpSpPr>
        <p:grpSpPr>
          <a:xfrm>
            <a:off x="17479462" y="9377475"/>
            <a:ext cx="517076" cy="530659"/>
            <a:chOff x="238125" y="2432825"/>
            <a:chExt cx="779550" cy="781875"/>
          </a:xfrm>
        </p:grpSpPr>
        <p:sp>
          <p:nvSpPr>
            <p:cNvPr id="242" name="Google Shape;242;p13"/>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3"/>
          <p:cNvSpPr/>
          <p:nvPr/>
        </p:nvSpPr>
        <p:spPr>
          <a:xfrm>
            <a:off x="18773050" y="725400"/>
            <a:ext cx="4680000" cy="44658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Для подзаголовков используйте шрифт размером 30pt. </a:t>
            </a:r>
            <a:r>
              <a:rPr lang="ru"/>
              <a:t>Добавьте пустую </a:t>
            </a:r>
            <a:r>
              <a:rPr lang="ru"/>
              <a:t>строку</a:t>
            </a:r>
            <a:r>
              <a:rPr lang="ru"/>
              <a:t>, для отделения заголовка от подзаголовка.</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247" name="Google Shape;247;p13"/>
          <p:cNvPicPr preferRelativeResize="0"/>
          <p:nvPr/>
        </p:nvPicPr>
        <p:blipFill>
          <a:blip r:embed="rId2">
            <a:alphaModFix/>
          </a:blip>
          <a:stretch>
            <a:fillRect/>
          </a:stretch>
        </p:blipFill>
        <p:spPr>
          <a:xfrm>
            <a:off x="18941750" y="2217591"/>
            <a:ext cx="4364628" cy="2767800"/>
          </a:xfrm>
          <a:prstGeom prst="rect">
            <a:avLst/>
          </a:prstGeom>
          <a:noFill/>
          <a:ln>
            <a:noFill/>
          </a:ln>
        </p:spPr>
      </p:pic>
      <p:sp>
        <p:nvSpPr>
          <p:cNvPr id="248" name="Google Shape;248;p13"/>
          <p:cNvSpPr/>
          <p:nvPr/>
        </p:nvSpPr>
        <p:spPr>
          <a:xfrm>
            <a:off x="18773050" y="5916625"/>
            <a:ext cx="4680000" cy="29826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Нижний текстовый блок используйте для написания имени, фамилии и должности.</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249" name="Google Shape;249;p13"/>
          <p:cNvPicPr preferRelativeResize="0"/>
          <p:nvPr/>
        </p:nvPicPr>
        <p:blipFill>
          <a:blip r:embed="rId3">
            <a:alphaModFix/>
          </a:blip>
          <a:stretch>
            <a:fillRect/>
          </a:stretch>
        </p:blipFill>
        <p:spPr>
          <a:xfrm>
            <a:off x="18941750" y="7164000"/>
            <a:ext cx="3167966" cy="1497825"/>
          </a:xfrm>
          <a:prstGeom prst="rect">
            <a:avLst/>
          </a:prstGeom>
          <a:noFill/>
          <a:ln>
            <a:noFill/>
          </a:ln>
        </p:spPr>
      </p:pic>
      <p:sp>
        <p:nvSpPr>
          <p:cNvPr id="250" name="Google Shape;250;p13"/>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
        <p:nvSpPr>
          <p:cNvPr id="251" name="Google Shape;251;p13"/>
          <p:cNvSpPr txBox="1"/>
          <p:nvPr>
            <p:ph idx="1" type="subTitle"/>
          </p:nvPr>
        </p:nvSpPr>
        <p:spPr>
          <a:xfrm>
            <a:off x="540000" y="8157600"/>
            <a:ext cx="5728500" cy="1483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Финальный слайд">
  <p:cSld name="CUSTOM_3_1_1_2_1_3">
    <p:bg>
      <p:bgPr>
        <a:solidFill>
          <a:srgbClr val="4BD0A0"/>
        </a:solidFill>
      </p:bgPr>
    </p:bg>
    <p:spTree>
      <p:nvGrpSpPr>
        <p:cNvPr id="252" name="Shape 252"/>
        <p:cNvGrpSpPr/>
        <p:nvPr/>
      </p:nvGrpSpPr>
      <p:grpSpPr>
        <a:xfrm>
          <a:off x="0" y="0"/>
          <a:ext cx="0" cy="0"/>
          <a:chOff x="0" y="0"/>
          <a:chExt cx="0" cy="0"/>
        </a:xfrm>
      </p:grpSpPr>
      <p:grpSp>
        <p:nvGrpSpPr>
          <p:cNvPr id="253" name="Google Shape;253;p14"/>
          <p:cNvGrpSpPr/>
          <p:nvPr/>
        </p:nvGrpSpPr>
        <p:grpSpPr>
          <a:xfrm>
            <a:off x="3949200" y="723900"/>
            <a:ext cx="19133275" cy="9563100"/>
            <a:chOff x="3949200" y="723900"/>
            <a:chExt cx="19133275" cy="9563100"/>
          </a:xfrm>
        </p:grpSpPr>
        <p:sp>
          <p:nvSpPr>
            <p:cNvPr id="254" name="Google Shape;254;p14"/>
            <p:cNvSpPr/>
            <p:nvPr/>
          </p:nvSpPr>
          <p:spPr>
            <a:xfrm>
              <a:off x="13519375" y="723900"/>
              <a:ext cx="9563100" cy="9563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3949200" y="723900"/>
              <a:ext cx="9563100" cy="95631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56" name="Google Shape;256;p14"/>
          <p:cNvSpPr txBox="1"/>
          <p:nvPr>
            <p:ph idx="1" type="subTitle"/>
          </p:nvPr>
        </p:nvSpPr>
        <p:spPr>
          <a:xfrm>
            <a:off x="540000" y="8157600"/>
            <a:ext cx="5728500" cy="1483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7" name="Google Shape;257;p14"/>
          <p:cNvSpPr txBox="1"/>
          <p:nvPr>
            <p:ph idx="2" type="subTitle"/>
          </p:nvPr>
        </p:nvSpPr>
        <p:spPr>
          <a:xfrm>
            <a:off x="8454216" y="8908925"/>
            <a:ext cx="3547200" cy="732000"/>
          </a:xfrm>
          <a:prstGeom prst="rect">
            <a:avLst/>
          </a:prstGeom>
        </p:spPr>
        <p:txBody>
          <a:bodyPr anchorCtr="0" anchor="t" bIns="0" lIns="144000" spcFirstLastPara="1" rIns="0" wrap="square" tIns="21600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8" name="Google Shape;258;p14"/>
          <p:cNvSpPr txBox="1"/>
          <p:nvPr>
            <p:ph idx="3" type="subTitle"/>
          </p:nvPr>
        </p:nvSpPr>
        <p:spPr>
          <a:xfrm>
            <a:off x="12725850" y="8908925"/>
            <a:ext cx="3547200" cy="732000"/>
          </a:xfrm>
          <a:prstGeom prst="rect">
            <a:avLst/>
          </a:prstGeom>
        </p:spPr>
        <p:txBody>
          <a:bodyPr anchorCtr="0" anchor="t" bIns="0" lIns="144000" spcFirstLastPara="1" rIns="0" wrap="square" tIns="21600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59" name="Google Shape;259;p14"/>
          <p:cNvGrpSpPr/>
          <p:nvPr/>
        </p:nvGrpSpPr>
        <p:grpSpPr>
          <a:xfrm>
            <a:off x="17479462" y="9377475"/>
            <a:ext cx="517076" cy="530659"/>
            <a:chOff x="238125" y="2432825"/>
            <a:chExt cx="779550" cy="781875"/>
          </a:xfrm>
        </p:grpSpPr>
        <p:sp>
          <p:nvSpPr>
            <p:cNvPr id="260" name="Google Shape;260;p14"/>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4"/>
          <p:cNvSpPr txBox="1"/>
          <p:nvPr>
            <p:ph type="title"/>
          </p:nvPr>
        </p:nvSpPr>
        <p:spPr>
          <a:xfrm>
            <a:off x="551850" y="489600"/>
            <a:ext cx="14292000" cy="49464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grpSp>
        <p:nvGrpSpPr>
          <p:cNvPr id="265" name="Google Shape;265;p14"/>
          <p:cNvGrpSpPr/>
          <p:nvPr/>
        </p:nvGrpSpPr>
        <p:grpSpPr>
          <a:xfrm>
            <a:off x="11989956" y="8898074"/>
            <a:ext cx="741757" cy="741757"/>
            <a:chOff x="1190625" y="193738"/>
            <a:chExt cx="4905800" cy="4905800"/>
          </a:xfrm>
        </p:grpSpPr>
        <p:sp>
          <p:nvSpPr>
            <p:cNvPr id="266" name="Google Shape;266;p14"/>
            <p:cNvSpPr/>
            <p:nvPr/>
          </p:nvSpPr>
          <p:spPr>
            <a:xfrm>
              <a:off x="1190625" y="193738"/>
              <a:ext cx="4905800" cy="4905800"/>
            </a:xfrm>
            <a:custGeom>
              <a:rect b="b" l="l" r="r" t="t"/>
              <a:pathLst>
                <a:path extrusionOk="0" h="196232" w="196232">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3088563" y="1629213"/>
              <a:ext cx="1109925" cy="2034850"/>
            </a:xfrm>
            <a:custGeom>
              <a:rect b="b" l="l" r="r" t="t"/>
              <a:pathLst>
                <a:path extrusionOk="0" h="81394" w="44397">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4"/>
          <p:cNvGrpSpPr/>
          <p:nvPr/>
        </p:nvGrpSpPr>
        <p:grpSpPr>
          <a:xfrm>
            <a:off x="7697851" y="8899998"/>
            <a:ext cx="740589" cy="740589"/>
            <a:chOff x="1190625" y="238125"/>
            <a:chExt cx="5186200" cy="5186200"/>
          </a:xfrm>
        </p:grpSpPr>
        <p:sp>
          <p:nvSpPr>
            <p:cNvPr id="269" name="Google Shape;269;p14"/>
            <p:cNvSpPr/>
            <p:nvPr/>
          </p:nvSpPr>
          <p:spPr>
            <a:xfrm>
              <a:off x="1190625" y="238125"/>
              <a:ext cx="5186200" cy="518620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2761650" y="1809150"/>
              <a:ext cx="2137575" cy="2178450"/>
            </a:xfrm>
            <a:custGeom>
              <a:rect b="b" l="l" r="r" t="t"/>
              <a:pathLst>
                <a:path extrusionOk="0" h="87138" w="85503">
                  <a:moveTo>
                    <a:pt x="50928" y="25698"/>
                  </a:moveTo>
                  <a:lnTo>
                    <a:pt x="50694" y="27567"/>
                  </a:lnTo>
                  <a:cubicBezTo>
                    <a:pt x="48125" y="25464"/>
                    <a:pt x="45088" y="24530"/>
                    <a:pt x="41350" y="24530"/>
                  </a:cubicBezTo>
                  <a:cubicBezTo>
                    <a:pt x="31772" y="24530"/>
                    <a:pt x="23362" y="32473"/>
                    <a:pt x="22194" y="42284"/>
                  </a:cubicBezTo>
                  <a:cubicBezTo>
                    <a:pt x="21026" y="52330"/>
                    <a:pt x="27333" y="61207"/>
                    <a:pt x="38079" y="61207"/>
                  </a:cubicBezTo>
                  <a:cubicBezTo>
                    <a:pt x="42752" y="61207"/>
                    <a:pt x="47190" y="59104"/>
                    <a:pt x="50227" y="56535"/>
                  </a:cubicBezTo>
                  <a:cubicBezTo>
                    <a:pt x="52330" y="60039"/>
                    <a:pt x="56535" y="64010"/>
                    <a:pt x="63543" y="64010"/>
                  </a:cubicBezTo>
                  <a:cubicBezTo>
                    <a:pt x="76859" y="64010"/>
                    <a:pt x="85503" y="53264"/>
                    <a:pt x="85503" y="39948"/>
                  </a:cubicBezTo>
                  <a:cubicBezTo>
                    <a:pt x="85503" y="17989"/>
                    <a:pt x="66346" y="1"/>
                    <a:pt x="43452" y="1"/>
                  </a:cubicBezTo>
                  <a:cubicBezTo>
                    <a:pt x="18690" y="1"/>
                    <a:pt x="1" y="19390"/>
                    <a:pt x="1" y="43452"/>
                  </a:cubicBezTo>
                  <a:cubicBezTo>
                    <a:pt x="1" y="67515"/>
                    <a:pt x="18690" y="86437"/>
                    <a:pt x="42752" y="86904"/>
                  </a:cubicBezTo>
                  <a:cubicBezTo>
                    <a:pt x="49293" y="87138"/>
                    <a:pt x="57703" y="85269"/>
                    <a:pt x="62375" y="82232"/>
                  </a:cubicBezTo>
                  <a:lnTo>
                    <a:pt x="63543" y="81765"/>
                  </a:lnTo>
                  <a:lnTo>
                    <a:pt x="58170" y="71019"/>
                  </a:lnTo>
                  <a:lnTo>
                    <a:pt x="57002" y="71720"/>
                  </a:lnTo>
                  <a:cubicBezTo>
                    <a:pt x="53731" y="73355"/>
                    <a:pt x="48826" y="74523"/>
                    <a:pt x="42752" y="74523"/>
                  </a:cubicBezTo>
                  <a:cubicBezTo>
                    <a:pt x="25698" y="74523"/>
                    <a:pt x="12382" y="60740"/>
                    <a:pt x="12382" y="43452"/>
                  </a:cubicBezTo>
                  <a:cubicBezTo>
                    <a:pt x="12382" y="26399"/>
                    <a:pt x="25698" y="12382"/>
                    <a:pt x="43452" y="12382"/>
                  </a:cubicBezTo>
                  <a:cubicBezTo>
                    <a:pt x="60039" y="12382"/>
                    <a:pt x="73121" y="24530"/>
                    <a:pt x="73121" y="39948"/>
                  </a:cubicBezTo>
                  <a:cubicBezTo>
                    <a:pt x="73121" y="44854"/>
                    <a:pt x="71720" y="47657"/>
                    <a:pt x="69851" y="49293"/>
                  </a:cubicBezTo>
                  <a:cubicBezTo>
                    <a:pt x="68215" y="50928"/>
                    <a:pt x="66113" y="51629"/>
                    <a:pt x="64711" y="51629"/>
                  </a:cubicBezTo>
                  <a:cubicBezTo>
                    <a:pt x="63076" y="51629"/>
                    <a:pt x="61674" y="50928"/>
                    <a:pt x="60973" y="50227"/>
                  </a:cubicBezTo>
                  <a:cubicBezTo>
                    <a:pt x="60273" y="49293"/>
                    <a:pt x="59805" y="48125"/>
                    <a:pt x="60039" y="46256"/>
                  </a:cubicBezTo>
                  <a:lnTo>
                    <a:pt x="62609" y="25698"/>
                  </a:lnTo>
                  <a:close/>
                  <a:moveTo>
                    <a:pt x="40416" y="50227"/>
                  </a:moveTo>
                  <a:cubicBezTo>
                    <a:pt x="44621" y="50227"/>
                    <a:pt x="47658" y="46957"/>
                    <a:pt x="48358" y="42752"/>
                  </a:cubicBezTo>
                  <a:cubicBezTo>
                    <a:pt x="48826" y="38780"/>
                    <a:pt x="46256" y="35510"/>
                    <a:pt x="42518" y="35510"/>
                  </a:cubicBezTo>
                  <a:cubicBezTo>
                    <a:pt x="38079" y="35510"/>
                    <a:pt x="34809" y="39014"/>
                    <a:pt x="34342" y="42985"/>
                  </a:cubicBezTo>
                  <a:lnTo>
                    <a:pt x="34342" y="42985"/>
                  </a:lnTo>
                  <a:lnTo>
                    <a:pt x="34342" y="43219"/>
                  </a:lnTo>
                  <a:cubicBezTo>
                    <a:pt x="33874" y="46957"/>
                    <a:pt x="36444" y="50227"/>
                    <a:pt x="40416" y="50227"/>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4"/>
          <p:cNvGrpSpPr/>
          <p:nvPr/>
        </p:nvGrpSpPr>
        <p:grpSpPr>
          <a:xfrm>
            <a:off x="17477600" y="9375471"/>
            <a:ext cx="517076" cy="530659"/>
            <a:chOff x="238125" y="2432825"/>
            <a:chExt cx="779550" cy="781875"/>
          </a:xfrm>
        </p:grpSpPr>
        <p:sp>
          <p:nvSpPr>
            <p:cNvPr id="272" name="Google Shape;272;p14"/>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Финальный слайд 2">
  <p:cSld name="CUSTOM_3_1_1_2_1_3_1">
    <p:bg>
      <p:bgPr>
        <a:solidFill>
          <a:srgbClr val="4BD0A0"/>
        </a:solidFill>
      </p:bgPr>
    </p:bg>
    <p:spTree>
      <p:nvGrpSpPr>
        <p:cNvPr id="276" name="Shape 276"/>
        <p:cNvGrpSpPr/>
        <p:nvPr/>
      </p:nvGrpSpPr>
      <p:grpSpPr>
        <a:xfrm>
          <a:off x="0" y="0"/>
          <a:ext cx="0" cy="0"/>
          <a:chOff x="0" y="0"/>
          <a:chExt cx="0" cy="0"/>
        </a:xfrm>
      </p:grpSpPr>
      <p:grpSp>
        <p:nvGrpSpPr>
          <p:cNvPr id="277" name="Google Shape;277;p15"/>
          <p:cNvGrpSpPr/>
          <p:nvPr/>
        </p:nvGrpSpPr>
        <p:grpSpPr>
          <a:xfrm>
            <a:off x="3949200" y="723900"/>
            <a:ext cx="19133275" cy="9563100"/>
            <a:chOff x="3949200" y="723900"/>
            <a:chExt cx="19133275" cy="9563100"/>
          </a:xfrm>
        </p:grpSpPr>
        <p:sp>
          <p:nvSpPr>
            <p:cNvPr id="278" name="Google Shape;278;p15"/>
            <p:cNvSpPr/>
            <p:nvPr/>
          </p:nvSpPr>
          <p:spPr>
            <a:xfrm>
              <a:off x="13519375" y="723900"/>
              <a:ext cx="9563100" cy="9563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3949200" y="723900"/>
              <a:ext cx="9563100" cy="95631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
        <p:nvSpPr>
          <p:cNvPr id="280" name="Google Shape;280;p15"/>
          <p:cNvSpPr txBox="1"/>
          <p:nvPr>
            <p:ph idx="1" type="subTitle"/>
          </p:nvPr>
        </p:nvSpPr>
        <p:spPr>
          <a:xfrm>
            <a:off x="1299900" y="5928725"/>
            <a:ext cx="3557100" cy="732000"/>
          </a:xfrm>
          <a:prstGeom prst="rect">
            <a:avLst/>
          </a:prstGeom>
        </p:spPr>
        <p:txBody>
          <a:bodyPr anchorCtr="0" anchor="t" bIns="0" lIns="180000" spcFirstLastPara="1" rIns="0" wrap="square" tIns="21600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81" name="Google Shape;281;p15"/>
          <p:cNvGrpSpPr/>
          <p:nvPr/>
        </p:nvGrpSpPr>
        <p:grpSpPr>
          <a:xfrm>
            <a:off x="17479462" y="9377475"/>
            <a:ext cx="517076" cy="530659"/>
            <a:chOff x="238125" y="2432825"/>
            <a:chExt cx="779550" cy="781875"/>
          </a:xfrm>
        </p:grpSpPr>
        <p:sp>
          <p:nvSpPr>
            <p:cNvPr id="282" name="Google Shape;282;p15"/>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5"/>
          <p:cNvSpPr txBox="1"/>
          <p:nvPr>
            <p:ph type="title"/>
          </p:nvPr>
        </p:nvSpPr>
        <p:spPr>
          <a:xfrm>
            <a:off x="551850" y="489600"/>
            <a:ext cx="12862800" cy="49464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grpSp>
        <p:nvGrpSpPr>
          <p:cNvPr id="287" name="Google Shape;287;p15"/>
          <p:cNvGrpSpPr/>
          <p:nvPr/>
        </p:nvGrpSpPr>
        <p:grpSpPr>
          <a:xfrm>
            <a:off x="17477600" y="9375471"/>
            <a:ext cx="517076" cy="530659"/>
            <a:chOff x="238125" y="2432825"/>
            <a:chExt cx="779550" cy="781875"/>
          </a:xfrm>
        </p:grpSpPr>
        <p:sp>
          <p:nvSpPr>
            <p:cNvPr id="288" name="Google Shape;288;p15"/>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15"/>
          <p:cNvGrpSpPr/>
          <p:nvPr/>
        </p:nvGrpSpPr>
        <p:grpSpPr>
          <a:xfrm>
            <a:off x="551795" y="6913222"/>
            <a:ext cx="748625" cy="748625"/>
            <a:chOff x="1190625" y="193738"/>
            <a:chExt cx="4905800" cy="4905800"/>
          </a:xfrm>
        </p:grpSpPr>
        <p:sp>
          <p:nvSpPr>
            <p:cNvPr id="293" name="Google Shape;293;p15"/>
            <p:cNvSpPr/>
            <p:nvPr/>
          </p:nvSpPr>
          <p:spPr>
            <a:xfrm>
              <a:off x="1190625" y="193738"/>
              <a:ext cx="4905800" cy="4905800"/>
            </a:xfrm>
            <a:custGeom>
              <a:rect b="b" l="l" r="r" t="t"/>
              <a:pathLst>
                <a:path extrusionOk="0" h="196232" w="196232">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4" name="Google Shape;294;p15"/>
            <p:cNvSpPr/>
            <p:nvPr/>
          </p:nvSpPr>
          <p:spPr>
            <a:xfrm>
              <a:off x="3088563" y="1629213"/>
              <a:ext cx="1109925" cy="2034850"/>
            </a:xfrm>
            <a:custGeom>
              <a:rect b="b" l="l" r="r" t="t"/>
              <a:pathLst>
                <a:path extrusionOk="0" h="81394" w="44397">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grpSp>
        <p:nvGrpSpPr>
          <p:cNvPr id="295" name="Google Shape;295;p15"/>
          <p:cNvGrpSpPr/>
          <p:nvPr/>
        </p:nvGrpSpPr>
        <p:grpSpPr>
          <a:xfrm>
            <a:off x="551117" y="5925589"/>
            <a:ext cx="748772" cy="748772"/>
            <a:chOff x="7019517" y="8956750"/>
            <a:chExt cx="684060" cy="684060"/>
          </a:xfrm>
        </p:grpSpPr>
        <p:sp>
          <p:nvSpPr>
            <p:cNvPr id="296" name="Google Shape;296;p15"/>
            <p:cNvSpPr/>
            <p:nvPr/>
          </p:nvSpPr>
          <p:spPr>
            <a:xfrm>
              <a:off x="7019517" y="8956750"/>
              <a:ext cx="684060" cy="68406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97" name="Google Shape;297;p15"/>
            <p:cNvSpPr/>
            <p:nvPr/>
          </p:nvSpPr>
          <p:spPr>
            <a:xfrm>
              <a:off x="7226735" y="9163968"/>
              <a:ext cx="281946" cy="287338"/>
            </a:xfrm>
            <a:custGeom>
              <a:rect b="b" l="l" r="r" t="t"/>
              <a:pathLst>
                <a:path extrusionOk="0" h="87138" w="85503">
                  <a:moveTo>
                    <a:pt x="50928" y="25698"/>
                  </a:moveTo>
                  <a:lnTo>
                    <a:pt x="50694" y="27567"/>
                  </a:lnTo>
                  <a:cubicBezTo>
                    <a:pt x="48125" y="25464"/>
                    <a:pt x="45088" y="24530"/>
                    <a:pt x="41350" y="24530"/>
                  </a:cubicBezTo>
                  <a:cubicBezTo>
                    <a:pt x="31772" y="24530"/>
                    <a:pt x="23362" y="32473"/>
                    <a:pt x="22194" y="42284"/>
                  </a:cubicBezTo>
                  <a:cubicBezTo>
                    <a:pt x="21026" y="52330"/>
                    <a:pt x="27333" y="61207"/>
                    <a:pt x="38079" y="61207"/>
                  </a:cubicBezTo>
                  <a:cubicBezTo>
                    <a:pt x="42752" y="61207"/>
                    <a:pt x="47190" y="59104"/>
                    <a:pt x="50227" y="56535"/>
                  </a:cubicBezTo>
                  <a:cubicBezTo>
                    <a:pt x="52330" y="60039"/>
                    <a:pt x="56535" y="64010"/>
                    <a:pt x="63543" y="64010"/>
                  </a:cubicBezTo>
                  <a:cubicBezTo>
                    <a:pt x="76859" y="64010"/>
                    <a:pt x="85503" y="53264"/>
                    <a:pt x="85503" y="39948"/>
                  </a:cubicBezTo>
                  <a:cubicBezTo>
                    <a:pt x="85503" y="17989"/>
                    <a:pt x="66346" y="1"/>
                    <a:pt x="43452" y="1"/>
                  </a:cubicBezTo>
                  <a:cubicBezTo>
                    <a:pt x="18690" y="1"/>
                    <a:pt x="1" y="19390"/>
                    <a:pt x="1" y="43452"/>
                  </a:cubicBezTo>
                  <a:cubicBezTo>
                    <a:pt x="1" y="67515"/>
                    <a:pt x="18690" y="86437"/>
                    <a:pt x="42752" y="86904"/>
                  </a:cubicBezTo>
                  <a:cubicBezTo>
                    <a:pt x="49293" y="87138"/>
                    <a:pt x="57703" y="85269"/>
                    <a:pt x="62375" y="82232"/>
                  </a:cubicBezTo>
                  <a:lnTo>
                    <a:pt x="63543" y="81765"/>
                  </a:lnTo>
                  <a:lnTo>
                    <a:pt x="58170" y="71019"/>
                  </a:lnTo>
                  <a:lnTo>
                    <a:pt x="57002" y="71720"/>
                  </a:lnTo>
                  <a:cubicBezTo>
                    <a:pt x="53731" y="73355"/>
                    <a:pt x="48826" y="74523"/>
                    <a:pt x="42752" y="74523"/>
                  </a:cubicBezTo>
                  <a:cubicBezTo>
                    <a:pt x="25698" y="74523"/>
                    <a:pt x="12382" y="60740"/>
                    <a:pt x="12382" y="43452"/>
                  </a:cubicBezTo>
                  <a:cubicBezTo>
                    <a:pt x="12382" y="26399"/>
                    <a:pt x="25698" y="12382"/>
                    <a:pt x="43452" y="12382"/>
                  </a:cubicBezTo>
                  <a:cubicBezTo>
                    <a:pt x="60039" y="12382"/>
                    <a:pt x="73121" y="24530"/>
                    <a:pt x="73121" y="39948"/>
                  </a:cubicBezTo>
                  <a:cubicBezTo>
                    <a:pt x="73121" y="44854"/>
                    <a:pt x="71720" y="47657"/>
                    <a:pt x="69851" y="49293"/>
                  </a:cubicBezTo>
                  <a:cubicBezTo>
                    <a:pt x="68215" y="50928"/>
                    <a:pt x="66113" y="51629"/>
                    <a:pt x="64711" y="51629"/>
                  </a:cubicBezTo>
                  <a:cubicBezTo>
                    <a:pt x="63076" y="51629"/>
                    <a:pt x="61674" y="50928"/>
                    <a:pt x="60973" y="50227"/>
                  </a:cubicBezTo>
                  <a:cubicBezTo>
                    <a:pt x="60273" y="49293"/>
                    <a:pt x="59805" y="48125"/>
                    <a:pt x="60039" y="46256"/>
                  </a:cubicBezTo>
                  <a:lnTo>
                    <a:pt x="62609" y="25698"/>
                  </a:lnTo>
                  <a:close/>
                  <a:moveTo>
                    <a:pt x="40416" y="50227"/>
                  </a:moveTo>
                  <a:cubicBezTo>
                    <a:pt x="44621" y="50227"/>
                    <a:pt x="47658" y="46957"/>
                    <a:pt x="48358" y="42752"/>
                  </a:cubicBezTo>
                  <a:cubicBezTo>
                    <a:pt x="48826" y="38780"/>
                    <a:pt x="46256" y="35510"/>
                    <a:pt x="42518" y="35510"/>
                  </a:cubicBezTo>
                  <a:cubicBezTo>
                    <a:pt x="38079" y="35510"/>
                    <a:pt x="34809" y="39014"/>
                    <a:pt x="34342" y="42985"/>
                  </a:cubicBezTo>
                  <a:lnTo>
                    <a:pt x="34342" y="42985"/>
                  </a:lnTo>
                  <a:lnTo>
                    <a:pt x="34342" y="43219"/>
                  </a:lnTo>
                  <a:cubicBezTo>
                    <a:pt x="33874" y="46957"/>
                    <a:pt x="36444" y="50227"/>
                    <a:pt x="40416" y="502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sp>
        <p:nvSpPr>
          <p:cNvPr id="298" name="Google Shape;298;p15"/>
          <p:cNvSpPr txBox="1"/>
          <p:nvPr>
            <p:ph idx="2" type="subTitle"/>
          </p:nvPr>
        </p:nvSpPr>
        <p:spPr>
          <a:xfrm>
            <a:off x="1299750" y="6919200"/>
            <a:ext cx="3557100" cy="732000"/>
          </a:xfrm>
          <a:prstGeom prst="rect">
            <a:avLst/>
          </a:prstGeom>
        </p:spPr>
        <p:txBody>
          <a:bodyPr anchorCtr="0" anchor="t" bIns="0" lIns="180000" spcFirstLastPara="1" rIns="0" wrap="square" tIns="216000">
            <a:noAutofit/>
          </a:bodyPr>
          <a:lstStyle>
            <a:lvl1pPr lvl="0" rtl="0">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9" name="Google Shape;299;p15"/>
          <p:cNvSpPr txBox="1"/>
          <p:nvPr>
            <p:ph idx="3" type="subTitle"/>
          </p:nvPr>
        </p:nvSpPr>
        <p:spPr>
          <a:xfrm>
            <a:off x="540000" y="8157600"/>
            <a:ext cx="5728500" cy="1483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Слайд раздел">
  <p:cSld name="CUSTOM_3_1_1_2_1_2">
    <p:bg>
      <p:bgPr>
        <a:solidFill>
          <a:srgbClr val="4BD0A0"/>
        </a:solidFill>
      </p:bgPr>
    </p:bg>
    <p:spTree>
      <p:nvGrpSpPr>
        <p:cNvPr id="300" name="Shape 300"/>
        <p:cNvGrpSpPr/>
        <p:nvPr/>
      </p:nvGrpSpPr>
      <p:grpSpPr>
        <a:xfrm>
          <a:off x="0" y="0"/>
          <a:ext cx="0" cy="0"/>
          <a:chOff x="0" y="0"/>
          <a:chExt cx="0" cy="0"/>
        </a:xfrm>
      </p:grpSpPr>
      <p:grpSp>
        <p:nvGrpSpPr>
          <p:cNvPr id="301" name="Google Shape;301;p16"/>
          <p:cNvGrpSpPr/>
          <p:nvPr/>
        </p:nvGrpSpPr>
        <p:grpSpPr>
          <a:xfrm>
            <a:off x="17479462" y="9377475"/>
            <a:ext cx="517076" cy="530659"/>
            <a:chOff x="238125" y="2432825"/>
            <a:chExt cx="779550" cy="781875"/>
          </a:xfrm>
        </p:grpSpPr>
        <p:sp>
          <p:nvSpPr>
            <p:cNvPr id="302" name="Google Shape;302;p16"/>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16"/>
          <p:cNvSpPr/>
          <p:nvPr/>
        </p:nvSpPr>
        <p:spPr>
          <a:xfrm>
            <a:off x="10346800" y="-6938"/>
            <a:ext cx="7941300" cy="7885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8673450" y="6519300"/>
            <a:ext cx="3765600" cy="37662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t/>
            </a:r>
            <a:endParaRPr/>
          </a:p>
        </p:txBody>
      </p:sp>
      <p:sp>
        <p:nvSpPr>
          <p:cNvPr id="308" name="Google Shape;308;p16"/>
          <p:cNvSpPr txBox="1"/>
          <p:nvPr>
            <p:ph idx="1" type="subTitle"/>
          </p:nvPr>
        </p:nvSpPr>
        <p:spPr>
          <a:xfrm>
            <a:off x="9144000" y="7644600"/>
            <a:ext cx="2841600" cy="1499400"/>
          </a:xfrm>
          <a:prstGeom prst="rect">
            <a:avLst/>
          </a:prstGeom>
        </p:spPr>
        <p:txBody>
          <a:bodyPr anchorCtr="0" anchor="t" bIns="0" lIns="0" spcFirstLastPara="1" rIns="91425" wrap="square" tIns="0">
            <a:noAutofit/>
          </a:bodyPr>
          <a:lstStyle>
            <a:lvl1pPr lvl="0" rtl="0" algn="ctr">
              <a:lnSpc>
                <a:spcPct val="500000"/>
              </a:lnSpc>
              <a:spcBef>
                <a:spcPts val="0"/>
              </a:spcBef>
              <a:spcAft>
                <a:spcPts val="0"/>
              </a:spcAft>
              <a:buClr>
                <a:srgbClr val="FFFFFF"/>
              </a:buClr>
              <a:buSzPts val="9600"/>
              <a:buFont typeface="Proxima Nova Semibold"/>
              <a:buNone/>
              <a:defRPr sz="9600">
                <a:solidFill>
                  <a:srgbClr val="FFFFFF"/>
                </a:solidFill>
                <a:latin typeface="Proxima Nova Semibold"/>
                <a:ea typeface="Proxima Nova Semibold"/>
                <a:cs typeface="Proxima Nova Semibold"/>
                <a:sym typeface="Proxima Nova Semibold"/>
              </a:defRPr>
            </a:lvl1pPr>
            <a:lvl2pPr lvl="1" rtl="0" algn="ctr">
              <a:lnSpc>
                <a:spcPct val="500000"/>
              </a:lnSpc>
              <a:spcBef>
                <a:spcPts val="0"/>
              </a:spcBef>
              <a:spcAft>
                <a:spcPts val="0"/>
              </a:spcAft>
              <a:buSzPts val="3000"/>
              <a:buNone/>
              <a:defRPr sz="3000"/>
            </a:lvl2pPr>
            <a:lvl3pPr lvl="2" rtl="0" algn="ctr">
              <a:lnSpc>
                <a:spcPct val="500000"/>
              </a:lnSpc>
              <a:spcBef>
                <a:spcPts val="0"/>
              </a:spcBef>
              <a:spcAft>
                <a:spcPts val="0"/>
              </a:spcAft>
              <a:buSzPts val="3000"/>
              <a:buNone/>
              <a:defRPr sz="3000"/>
            </a:lvl3pPr>
            <a:lvl4pPr lvl="3" rtl="0" algn="ctr">
              <a:lnSpc>
                <a:spcPct val="500000"/>
              </a:lnSpc>
              <a:spcBef>
                <a:spcPts val="0"/>
              </a:spcBef>
              <a:spcAft>
                <a:spcPts val="0"/>
              </a:spcAft>
              <a:buSzPts val="3000"/>
              <a:buNone/>
              <a:defRPr sz="3000"/>
            </a:lvl4pPr>
            <a:lvl5pPr lvl="4" rtl="0" algn="ctr">
              <a:lnSpc>
                <a:spcPct val="500000"/>
              </a:lnSpc>
              <a:spcBef>
                <a:spcPts val="0"/>
              </a:spcBef>
              <a:spcAft>
                <a:spcPts val="0"/>
              </a:spcAft>
              <a:buSzPts val="3000"/>
              <a:buNone/>
              <a:defRPr sz="3000"/>
            </a:lvl5pPr>
            <a:lvl6pPr lvl="5" rtl="0" algn="ctr">
              <a:lnSpc>
                <a:spcPct val="500000"/>
              </a:lnSpc>
              <a:spcBef>
                <a:spcPts val="0"/>
              </a:spcBef>
              <a:spcAft>
                <a:spcPts val="0"/>
              </a:spcAft>
              <a:buSzPts val="3000"/>
              <a:buNone/>
              <a:defRPr sz="3000"/>
            </a:lvl6pPr>
            <a:lvl7pPr lvl="6" rtl="0" algn="ctr">
              <a:lnSpc>
                <a:spcPct val="500000"/>
              </a:lnSpc>
              <a:spcBef>
                <a:spcPts val="0"/>
              </a:spcBef>
              <a:spcAft>
                <a:spcPts val="0"/>
              </a:spcAft>
              <a:buSzPts val="3000"/>
              <a:buNone/>
              <a:defRPr sz="3000"/>
            </a:lvl7pPr>
            <a:lvl8pPr lvl="7" rtl="0" algn="ctr">
              <a:lnSpc>
                <a:spcPct val="500000"/>
              </a:lnSpc>
              <a:spcBef>
                <a:spcPts val="0"/>
              </a:spcBef>
              <a:spcAft>
                <a:spcPts val="0"/>
              </a:spcAft>
              <a:buSzPts val="3000"/>
              <a:buNone/>
              <a:defRPr sz="3000"/>
            </a:lvl8pPr>
            <a:lvl9pPr lvl="8" rtl="0" algn="ctr">
              <a:lnSpc>
                <a:spcPct val="500000"/>
              </a:lnSpc>
              <a:spcBef>
                <a:spcPts val="0"/>
              </a:spcBef>
              <a:spcAft>
                <a:spcPts val="0"/>
              </a:spcAft>
              <a:buSzPts val="3000"/>
              <a:buNone/>
              <a:defRPr sz="3000"/>
            </a:lvl9pPr>
          </a:lstStyle>
          <a:p/>
        </p:txBody>
      </p:sp>
      <p:sp>
        <p:nvSpPr>
          <p:cNvPr id="309" name="Google Shape;309;p16"/>
          <p:cNvSpPr txBox="1"/>
          <p:nvPr>
            <p:ph type="title"/>
          </p:nvPr>
        </p:nvSpPr>
        <p:spPr>
          <a:xfrm>
            <a:off x="551850" y="489600"/>
            <a:ext cx="12862800" cy="47016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Слайд раздел 2">
  <p:cSld name="CUSTOM_3_1_1_2_1_2_1">
    <p:bg>
      <p:bgPr>
        <a:solidFill>
          <a:srgbClr val="4BD0A0"/>
        </a:solidFill>
      </p:bgPr>
    </p:bg>
    <p:spTree>
      <p:nvGrpSpPr>
        <p:cNvPr id="310" name="Shape 310"/>
        <p:cNvGrpSpPr/>
        <p:nvPr/>
      </p:nvGrpSpPr>
      <p:grpSpPr>
        <a:xfrm>
          <a:off x="0" y="0"/>
          <a:ext cx="0" cy="0"/>
          <a:chOff x="0" y="0"/>
          <a:chExt cx="0" cy="0"/>
        </a:xfrm>
      </p:grpSpPr>
      <p:sp>
        <p:nvSpPr>
          <p:cNvPr id="311" name="Google Shape;311;p17"/>
          <p:cNvSpPr/>
          <p:nvPr/>
        </p:nvSpPr>
        <p:spPr>
          <a:xfrm>
            <a:off x="13360413" y="3981995"/>
            <a:ext cx="5654700" cy="56547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12" name="Google Shape;312;p17"/>
          <p:cNvSpPr/>
          <p:nvPr/>
        </p:nvSpPr>
        <p:spPr>
          <a:xfrm>
            <a:off x="7704086" y="3960625"/>
            <a:ext cx="5654700" cy="5654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9600">
              <a:latin typeface="Proxima Nova"/>
              <a:ea typeface="Proxima Nova"/>
              <a:cs typeface="Proxima Nova"/>
              <a:sym typeface="Proxima Nova"/>
            </a:endParaRPr>
          </a:p>
        </p:txBody>
      </p:sp>
      <p:sp>
        <p:nvSpPr>
          <p:cNvPr id="313" name="Google Shape;313;p17"/>
          <p:cNvSpPr txBox="1"/>
          <p:nvPr>
            <p:ph idx="1" type="subTitle"/>
          </p:nvPr>
        </p:nvSpPr>
        <p:spPr>
          <a:xfrm>
            <a:off x="7704075" y="5436000"/>
            <a:ext cx="5710500" cy="2721600"/>
          </a:xfrm>
          <a:prstGeom prst="rect">
            <a:avLst/>
          </a:prstGeom>
        </p:spPr>
        <p:txBody>
          <a:bodyPr anchorCtr="0" anchor="t" bIns="0" lIns="0" spcFirstLastPara="1" rIns="91425" wrap="square" tIns="576000">
            <a:noAutofit/>
          </a:bodyPr>
          <a:lstStyle>
            <a:lvl1pPr lvl="0" rtl="0" algn="ctr">
              <a:lnSpc>
                <a:spcPct val="500000"/>
              </a:lnSpc>
              <a:spcBef>
                <a:spcPts val="0"/>
              </a:spcBef>
              <a:spcAft>
                <a:spcPts val="0"/>
              </a:spcAft>
              <a:buSzPts val="9600"/>
              <a:buFont typeface="Proxima Nova Semibold"/>
              <a:buNone/>
              <a:defRPr sz="9600">
                <a:latin typeface="Proxima Nova Semibold"/>
                <a:ea typeface="Proxima Nova Semibold"/>
                <a:cs typeface="Proxima Nova Semibold"/>
                <a:sym typeface="Proxima Nova Semibold"/>
              </a:defRPr>
            </a:lvl1pPr>
            <a:lvl2pPr lvl="1" rtl="0" algn="ctr">
              <a:lnSpc>
                <a:spcPct val="500000"/>
              </a:lnSpc>
              <a:spcBef>
                <a:spcPts val="0"/>
              </a:spcBef>
              <a:spcAft>
                <a:spcPts val="0"/>
              </a:spcAft>
              <a:buSzPts val="3000"/>
              <a:buNone/>
              <a:defRPr sz="3000"/>
            </a:lvl2pPr>
            <a:lvl3pPr lvl="2" rtl="0" algn="ctr">
              <a:lnSpc>
                <a:spcPct val="500000"/>
              </a:lnSpc>
              <a:spcBef>
                <a:spcPts val="0"/>
              </a:spcBef>
              <a:spcAft>
                <a:spcPts val="0"/>
              </a:spcAft>
              <a:buSzPts val="3000"/>
              <a:buNone/>
              <a:defRPr sz="3000"/>
            </a:lvl3pPr>
            <a:lvl4pPr lvl="3" rtl="0" algn="ctr">
              <a:lnSpc>
                <a:spcPct val="500000"/>
              </a:lnSpc>
              <a:spcBef>
                <a:spcPts val="0"/>
              </a:spcBef>
              <a:spcAft>
                <a:spcPts val="0"/>
              </a:spcAft>
              <a:buSzPts val="3000"/>
              <a:buNone/>
              <a:defRPr sz="3000"/>
            </a:lvl4pPr>
            <a:lvl5pPr lvl="4" rtl="0" algn="ctr">
              <a:lnSpc>
                <a:spcPct val="500000"/>
              </a:lnSpc>
              <a:spcBef>
                <a:spcPts val="0"/>
              </a:spcBef>
              <a:spcAft>
                <a:spcPts val="0"/>
              </a:spcAft>
              <a:buSzPts val="3000"/>
              <a:buNone/>
              <a:defRPr sz="3000"/>
            </a:lvl5pPr>
            <a:lvl6pPr lvl="5" rtl="0" algn="ctr">
              <a:lnSpc>
                <a:spcPct val="500000"/>
              </a:lnSpc>
              <a:spcBef>
                <a:spcPts val="0"/>
              </a:spcBef>
              <a:spcAft>
                <a:spcPts val="0"/>
              </a:spcAft>
              <a:buSzPts val="3000"/>
              <a:buNone/>
              <a:defRPr sz="3000"/>
            </a:lvl6pPr>
            <a:lvl7pPr lvl="6" rtl="0" algn="ctr">
              <a:lnSpc>
                <a:spcPct val="500000"/>
              </a:lnSpc>
              <a:spcBef>
                <a:spcPts val="0"/>
              </a:spcBef>
              <a:spcAft>
                <a:spcPts val="0"/>
              </a:spcAft>
              <a:buSzPts val="3000"/>
              <a:buNone/>
              <a:defRPr sz="3000"/>
            </a:lvl7pPr>
            <a:lvl8pPr lvl="7" rtl="0" algn="ctr">
              <a:lnSpc>
                <a:spcPct val="500000"/>
              </a:lnSpc>
              <a:spcBef>
                <a:spcPts val="0"/>
              </a:spcBef>
              <a:spcAft>
                <a:spcPts val="0"/>
              </a:spcAft>
              <a:buSzPts val="3000"/>
              <a:buNone/>
              <a:defRPr sz="3000"/>
            </a:lvl8pPr>
            <a:lvl9pPr lvl="8" rtl="0" algn="ctr">
              <a:lnSpc>
                <a:spcPct val="500000"/>
              </a:lnSpc>
              <a:spcBef>
                <a:spcPts val="0"/>
              </a:spcBef>
              <a:spcAft>
                <a:spcPts val="0"/>
              </a:spcAft>
              <a:buSzPts val="3000"/>
              <a:buNone/>
              <a:defRPr sz="3000"/>
            </a:lvl9pPr>
          </a:lstStyle>
          <a:p/>
        </p:txBody>
      </p:sp>
      <p:grpSp>
        <p:nvGrpSpPr>
          <p:cNvPr id="314" name="Google Shape;314;p17"/>
          <p:cNvGrpSpPr/>
          <p:nvPr/>
        </p:nvGrpSpPr>
        <p:grpSpPr>
          <a:xfrm>
            <a:off x="17479462" y="9377475"/>
            <a:ext cx="517076" cy="530659"/>
            <a:chOff x="238125" y="2432825"/>
            <a:chExt cx="779550" cy="781875"/>
          </a:xfrm>
        </p:grpSpPr>
        <p:sp>
          <p:nvSpPr>
            <p:cNvPr id="315" name="Google Shape;315;p17"/>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7"/>
          <p:cNvSpPr txBox="1"/>
          <p:nvPr>
            <p:ph type="title"/>
          </p:nvPr>
        </p:nvSpPr>
        <p:spPr>
          <a:xfrm>
            <a:off x="551850" y="489600"/>
            <a:ext cx="14292000" cy="42120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Слайд раздел 3_1">
  <p:cSld name="CUSTOM_3_1_1_2_1_2_1_1">
    <p:bg>
      <p:bgPr>
        <a:solidFill>
          <a:srgbClr val="4BD0A0"/>
        </a:solidFill>
      </p:bgPr>
    </p:bg>
    <p:spTree>
      <p:nvGrpSpPr>
        <p:cNvPr id="320" name="Shape 320"/>
        <p:cNvGrpSpPr/>
        <p:nvPr/>
      </p:nvGrpSpPr>
      <p:grpSpPr>
        <a:xfrm>
          <a:off x="0" y="0"/>
          <a:ext cx="0" cy="0"/>
          <a:chOff x="0" y="0"/>
          <a:chExt cx="0" cy="0"/>
        </a:xfrm>
      </p:grpSpPr>
      <p:sp>
        <p:nvSpPr>
          <p:cNvPr id="321" name="Google Shape;321;p18"/>
          <p:cNvSpPr/>
          <p:nvPr/>
        </p:nvSpPr>
        <p:spPr>
          <a:xfrm>
            <a:off x="0" y="5068812"/>
            <a:ext cx="4572000" cy="4572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b="1" lang="ru" sz="9600">
                <a:solidFill>
                  <a:schemeClr val="dk1"/>
                </a:solidFill>
                <a:latin typeface="Proxima Nova"/>
                <a:ea typeface="Proxima Nova"/>
                <a:cs typeface="Proxima Nova"/>
                <a:sym typeface="Proxima Nova"/>
              </a:rPr>
              <a:t>1</a:t>
            </a:r>
            <a:endParaRPr b="1" sz="9600">
              <a:solidFill>
                <a:schemeClr val="dk1"/>
              </a:solidFill>
              <a:latin typeface="Proxima Nova"/>
              <a:ea typeface="Proxima Nova"/>
              <a:cs typeface="Proxima Nova"/>
              <a:sym typeface="Proxima Nova"/>
            </a:endParaRPr>
          </a:p>
        </p:txBody>
      </p:sp>
      <p:sp>
        <p:nvSpPr>
          <p:cNvPr id="322" name="Google Shape;322;p18"/>
          <p:cNvSpPr/>
          <p:nvPr/>
        </p:nvSpPr>
        <p:spPr>
          <a:xfrm>
            <a:off x="9143868"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3" name="Google Shape;323;p18"/>
          <p:cNvSpPr/>
          <p:nvPr/>
        </p:nvSpPr>
        <p:spPr>
          <a:xfrm>
            <a:off x="13715978"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24" name="Google Shape;324;p18"/>
          <p:cNvSpPr/>
          <p:nvPr/>
        </p:nvSpPr>
        <p:spPr>
          <a:xfrm>
            <a:off x="4572000" y="5068962"/>
            <a:ext cx="4571700" cy="45717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25" name="Google Shape;325;p18"/>
          <p:cNvGrpSpPr/>
          <p:nvPr/>
        </p:nvGrpSpPr>
        <p:grpSpPr>
          <a:xfrm>
            <a:off x="17479462" y="9377475"/>
            <a:ext cx="517076" cy="530659"/>
            <a:chOff x="238125" y="2432825"/>
            <a:chExt cx="779550" cy="781875"/>
          </a:xfrm>
        </p:grpSpPr>
        <p:sp>
          <p:nvSpPr>
            <p:cNvPr id="326" name="Google Shape;326;p18"/>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18"/>
          <p:cNvSpPr txBox="1"/>
          <p:nvPr>
            <p:ph type="title"/>
          </p:nvPr>
        </p:nvSpPr>
        <p:spPr>
          <a:xfrm>
            <a:off x="551850" y="489600"/>
            <a:ext cx="14292000" cy="42120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Слайд раздел 3_2">
  <p:cSld name="CUSTOM_3_1_1_2_1_2_1_1_1">
    <p:bg>
      <p:bgPr>
        <a:solidFill>
          <a:srgbClr val="4BD0A0"/>
        </a:solidFill>
      </p:bgPr>
    </p:bg>
    <p:spTree>
      <p:nvGrpSpPr>
        <p:cNvPr id="331" name="Shape 331"/>
        <p:cNvGrpSpPr/>
        <p:nvPr/>
      </p:nvGrpSpPr>
      <p:grpSpPr>
        <a:xfrm>
          <a:off x="0" y="0"/>
          <a:ext cx="0" cy="0"/>
          <a:chOff x="0" y="0"/>
          <a:chExt cx="0" cy="0"/>
        </a:xfrm>
      </p:grpSpPr>
      <p:sp>
        <p:nvSpPr>
          <p:cNvPr id="332" name="Google Shape;332;p19"/>
          <p:cNvSpPr/>
          <p:nvPr/>
        </p:nvSpPr>
        <p:spPr>
          <a:xfrm>
            <a:off x="9143868"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3" name="Google Shape;333;p19"/>
          <p:cNvSpPr/>
          <p:nvPr/>
        </p:nvSpPr>
        <p:spPr>
          <a:xfrm>
            <a:off x="13715978"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4" name="Google Shape;334;p19"/>
          <p:cNvSpPr/>
          <p:nvPr/>
        </p:nvSpPr>
        <p:spPr>
          <a:xfrm>
            <a:off x="0"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35" name="Google Shape;335;p19"/>
          <p:cNvSpPr/>
          <p:nvPr/>
        </p:nvSpPr>
        <p:spPr>
          <a:xfrm>
            <a:off x="4572000" y="5068962"/>
            <a:ext cx="4571700" cy="45717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b="1" lang="ru" sz="9600">
                <a:solidFill>
                  <a:schemeClr val="dk1"/>
                </a:solidFill>
                <a:latin typeface="Proxima Nova"/>
                <a:ea typeface="Proxima Nova"/>
                <a:cs typeface="Proxima Nova"/>
                <a:sym typeface="Proxima Nova"/>
              </a:rPr>
              <a:t>2</a:t>
            </a:r>
            <a:endParaRPr b="1" sz="9600">
              <a:solidFill>
                <a:schemeClr val="dk1"/>
              </a:solidFill>
              <a:latin typeface="Proxima Nova"/>
              <a:ea typeface="Proxima Nova"/>
              <a:cs typeface="Proxima Nova"/>
              <a:sym typeface="Proxima Nova"/>
            </a:endParaRPr>
          </a:p>
        </p:txBody>
      </p:sp>
      <p:grpSp>
        <p:nvGrpSpPr>
          <p:cNvPr id="336" name="Google Shape;336;p19"/>
          <p:cNvGrpSpPr/>
          <p:nvPr/>
        </p:nvGrpSpPr>
        <p:grpSpPr>
          <a:xfrm>
            <a:off x="17479462" y="9377475"/>
            <a:ext cx="517076" cy="530659"/>
            <a:chOff x="238125" y="2432825"/>
            <a:chExt cx="779550" cy="781875"/>
          </a:xfrm>
        </p:grpSpPr>
        <p:sp>
          <p:nvSpPr>
            <p:cNvPr id="337" name="Google Shape;337;p19"/>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9"/>
          <p:cNvSpPr txBox="1"/>
          <p:nvPr>
            <p:ph type="title"/>
          </p:nvPr>
        </p:nvSpPr>
        <p:spPr>
          <a:xfrm>
            <a:off x="551850" y="489600"/>
            <a:ext cx="14292000" cy="42120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Слайд раздел 3_3">
  <p:cSld name="CUSTOM_3_1_1_2_1_2_1_1_1_1">
    <p:bg>
      <p:bgPr>
        <a:solidFill>
          <a:srgbClr val="4BD0A0"/>
        </a:solidFill>
      </p:bgPr>
    </p:bg>
    <p:spTree>
      <p:nvGrpSpPr>
        <p:cNvPr id="342" name="Shape 342"/>
        <p:cNvGrpSpPr/>
        <p:nvPr/>
      </p:nvGrpSpPr>
      <p:grpSpPr>
        <a:xfrm>
          <a:off x="0" y="0"/>
          <a:ext cx="0" cy="0"/>
          <a:chOff x="0" y="0"/>
          <a:chExt cx="0" cy="0"/>
        </a:xfrm>
      </p:grpSpPr>
      <p:sp>
        <p:nvSpPr>
          <p:cNvPr id="343" name="Google Shape;343;p20"/>
          <p:cNvSpPr/>
          <p:nvPr/>
        </p:nvSpPr>
        <p:spPr>
          <a:xfrm>
            <a:off x="13715978"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4" name="Google Shape;344;p20"/>
          <p:cNvSpPr/>
          <p:nvPr/>
        </p:nvSpPr>
        <p:spPr>
          <a:xfrm>
            <a:off x="0"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45" name="Google Shape;345;p20"/>
          <p:cNvSpPr/>
          <p:nvPr/>
        </p:nvSpPr>
        <p:spPr>
          <a:xfrm>
            <a:off x="9143693" y="5068812"/>
            <a:ext cx="4572000" cy="4572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b="1" lang="ru" sz="9600">
                <a:solidFill>
                  <a:schemeClr val="dk1"/>
                </a:solidFill>
                <a:latin typeface="Proxima Nova"/>
                <a:ea typeface="Proxima Nova"/>
                <a:cs typeface="Proxima Nova"/>
                <a:sym typeface="Proxima Nova"/>
              </a:rPr>
              <a:t>3</a:t>
            </a:r>
            <a:endParaRPr b="1" sz="9600">
              <a:solidFill>
                <a:schemeClr val="dk1"/>
              </a:solidFill>
              <a:latin typeface="Proxima Nova"/>
              <a:ea typeface="Proxima Nova"/>
              <a:cs typeface="Proxima Nova"/>
              <a:sym typeface="Proxima Nova"/>
            </a:endParaRPr>
          </a:p>
        </p:txBody>
      </p:sp>
      <p:sp>
        <p:nvSpPr>
          <p:cNvPr id="346" name="Google Shape;346;p20"/>
          <p:cNvSpPr/>
          <p:nvPr/>
        </p:nvSpPr>
        <p:spPr>
          <a:xfrm>
            <a:off x="4572000" y="5068962"/>
            <a:ext cx="4571700" cy="45717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47" name="Google Shape;347;p20"/>
          <p:cNvGrpSpPr/>
          <p:nvPr/>
        </p:nvGrpSpPr>
        <p:grpSpPr>
          <a:xfrm>
            <a:off x="17479462" y="9377475"/>
            <a:ext cx="517076" cy="530659"/>
            <a:chOff x="238125" y="2432825"/>
            <a:chExt cx="779550" cy="781875"/>
          </a:xfrm>
        </p:grpSpPr>
        <p:sp>
          <p:nvSpPr>
            <p:cNvPr id="348" name="Google Shape;348;p20"/>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20"/>
          <p:cNvSpPr txBox="1"/>
          <p:nvPr>
            <p:ph type="title"/>
          </p:nvPr>
        </p:nvSpPr>
        <p:spPr>
          <a:xfrm>
            <a:off x="551850" y="489600"/>
            <a:ext cx="14292000" cy="42120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33">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 1">
  <p:cSld name="CUSTOM_3_1_1_2">
    <p:spTree>
      <p:nvGrpSpPr>
        <p:cNvPr id="15" name="Shape 15"/>
        <p:cNvGrpSpPr/>
        <p:nvPr/>
      </p:nvGrpSpPr>
      <p:grpSpPr>
        <a:xfrm>
          <a:off x="0" y="0"/>
          <a:ext cx="0" cy="0"/>
          <a:chOff x="0" y="0"/>
          <a:chExt cx="0" cy="0"/>
        </a:xfrm>
      </p:grpSpPr>
      <p:grpSp>
        <p:nvGrpSpPr>
          <p:cNvPr id="16" name="Google Shape;16;p3"/>
          <p:cNvGrpSpPr/>
          <p:nvPr/>
        </p:nvGrpSpPr>
        <p:grpSpPr>
          <a:xfrm>
            <a:off x="17479462" y="9377475"/>
            <a:ext cx="517076" cy="530659"/>
            <a:chOff x="238125" y="2432825"/>
            <a:chExt cx="779550" cy="781875"/>
          </a:xfrm>
        </p:grpSpPr>
        <p:sp>
          <p:nvSpPr>
            <p:cNvPr id="17" name="Google Shape;17;p3"/>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Слайд раздел 3_4">
  <p:cSld name="CUSTOM_3_1_1_2_1_2_1_1_1_1_1">
    <p:bg>
      <p:bgPr>
        <a:solidFill>
          <a:srgbClr val="4BD0A0"/>
        </a:solidFill>
      </p:bgPr>
    </p:bg>
    <p:spTree>
      <p:nvGrpSpPr>
        <p:cNvPr id="353" name="Shape 353"/>
        <p:cNvGrpSpPr/>
        <p:nvPr/>
      </p:nvGrpSpPr>
      <p:grpSpPr>
        <a:xfrm>
          <a:off x="0" y="0"/>
          <a:ext cx="0" cy="0"/>
          <a:chOff x="0" y="0"/>
          <a:chExt cx="0" cy="0"/>
        </a:xfrm>
      </p:grpSpPr>
      <p:sp>
        <p:nvSpPr>
          <p:cNvPr id="354" name="Google Shape;354;p21"/>
          <p:cNvSpPr/>
          <p:nvPr/>
        </p:nvSpPr>
        <p:spPr>
          <a:xfrm>
            <a:off x="0"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5" name="Google Shape;355;p21"/>
          <p:cNvSpPr/>
          <p:nvPr/>
        </p:nvSpPr>
        <p:spPr>
          <a:xfrm>
            <a:off x="4572000" y="5068962"/>
            <a:ext cx="4571700" cy="45717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6" name="Google Shape;356;p21"/>
          <p:cNvSpPr/>
          <p:nvPr/>
        </p:nvSpPr>
        <p:spPr>
          <a:xfrm>
            <a:off x="9143868" y="5068812"/>
            <a:ext cx="4572000" cy="45720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57" name="Google Shape;357;p21"/>
          <p:cNvSpPr/>
          <p:nvPr/>
        </p:nvSpPr>
        <p:spPr>
          <a:xfrm>
            <a:off x="13715978" y="5068812"/>
            <a:ext cx="4572000" cy="4572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chemeClr val="dk1"/>
              </a:buClr>
              <a:buSzPts val="1100"/>
              <a:buFont typeface="Arial"/>
              <a:buNone/>
            </a:pPr>
            <a:r>
              <a:rPr b="1" lang="ru" sz="9600">
                <a:solidFill>
                  <a:schemeClr val="dk1"/>
                </a:solidFill>
                <a:latin typeface="Proxima Nova"/>
                <a:ea typeface="Proxima Nova"/>
                <a:cs typeface="Proxima Nova"/>
                <a:sym typeface="Proxima Nova"/>
              </a:rPr>
              <a:t>4</a:t>
            </a:r>
            <a:endParaRPr b="1" sz="9600">
              <a:solidFill>
                <a:schemeClr val="dk1"/>
              </a:solidFill>
              <a:latin typeface="Proxima Nova"/>
              <a:ea typeface="Proxima Nova"/>
              <a:cs typeface="Proxima Nova"/>
              <a:sym typeface="Proxima Nova"/>
            </a:endParaRPr>
          </a:p>
        </p:txBody>
      </p:sp>
      <p:grpSp>
        <p:nvGrpSpPr>
          <p:cNvPr id="358" name="Google Shape;358;p21"/>
          <p:cNvGrpSpPr/>
          <p:nvPr/>
        </p:nvGrpSpPr>
        <p:grpSpPr>
          <a:xfrm>
            <a:off x="17479462" y="9377475"/>
            <a:ext cx="517076" cy="530659"/>
            <a:chOff x="238125" y="2432825"/>
            <a:chExt cx="779550" cy="781875"/>
          </a:xfrm>
        </p:grpSpPr>
        <p:sp>
          <p:nvSpPr>
            <p:cNvPr id="359" name="Google Shape;359;p21"/>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1"/>
          <p:cNvSpPr txBox="1"/>
          <p:nvPr>
            <p:ph type="title"/>
          </p:nvPr>
        </p:nvSpPr>
        <p:spPr>
          <a:xfrm>
            <a:off x="551850" y="489600"/>
            <a:ext cx="14292000" cy="42120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с изображением">
  <p:cSld name="CUSTOM_3_1_1_2_1_1">
    <p:bg>
      <p:bgPr>
        <a:solidFill>
          <a:srgbClr val="4BD0A0"/>
        </a:solidFill>
      </p:bgPr>
    </p:bg>
    <p:spTree>
      <p:nvGrpSpPr>
        <p:cNvPr id="364" name="Shape 364"/>
        <p:cNvGrpSpPr/>
        <p:nvPr/>
      </p:nvGrpSpPr>
      <p:grpSpPr>
        <a:xfrm>
          <a:off x="0" y="0"/>
          <a:ext cx="0" cy="0"/>
          <a:chOff x="0" y="0"/>
          <a:chExt cx="0" cy="0"/>
        </a:xfrm>
      </p:grpSpPr>
      <p:sp>
        <p:nvSpPr>
          <p:cNvPr id="365" name="Google Shape;365;p22"/>
          <p:cNvSpPr/>
          <p:nvPr/>
        </p:nvSpPr>
        <p:spPr>
          <a:xfrm>
            <a:off x="9144000" y="496800"/>
            <a:ext cx="8413500" cy="84132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9602760" y="1260000"/>
            <a:ext cx="8365800" cy="8365500"/>
          </a:xfrm>
          <a:prstGeom prst="ellipse">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txBox="1"/>
          <p:nvPr/>
        </p:nvSpPr>
        <p:spPr>
          <a:xfrm>
            <a:off x="10812150" y="5060725"/>
            <a:ext cx="5460900" cy="6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latin typeface="Proxima Nova"/>
                <a:ea typeface="Proxima Nova"/>
                <a:cs typeface="Proxima Nova"/>
                <a:sym typeface="Proxima Nova"/>
              </a:rPr>
              <a:t>Область для круглой фотографии</a:t>
            </a:r>
            <a:endParaRPr>
              <a:latin typeface="Proxima Nova"/>
              <a:ea typeface="Proxima Nova"/>
              <a:cs typeface="Proxima Nova"/>
              <a:sym typeface="Proxima Nova"/>
            </a:endParaRPr>
          </a:p>
          <a:p>
            <a:pPr indent="0" lvl="0" marL="0" rtl="0" algn="ctr">
              <a:spcBef>
                <a:spcPts val="0"/>
              </a:spcBef>
              <a:spcAft>
                <a:spcPts val="0"/>
              </a:spcAft>
              <a:buNone/>
            </a:pPr>
            <a:r>
              <a:rPr lang="ru">
                <a:latin typeface="Proxima Nova"/>
                <a:ea typeface="Proxima Nova"/>
                <a:cs typeface="Proxima Nova"/>
                <a:sym typeface="Proxima Nova"/>
              </a:rPr>
              <a:t>(изображение должно накрывать пунктирный радиус)</a:t>
            </a:r>
            <a:endParaRPr>
              <a:latin typeface="Proxima Nova"/>
              <a:ea typeface="Proxima Nova"/>
              <a:cs typeface="Proxima Nova"/>
              <a:sym typeface="Proxima Nova"/>
            </a:endParaRPr>
          </a:p>
        </p:txBody>
      </p:sp>
      <p:grpSp>
        <p:nvGrpSpPr>
          <p:cNvPr id="368" name="Google Shape;368;p22"/>
          <p:cNvGrpSpPr/>
          <p:nvPr/>
        </p:nvGrpSpPr>
        <p:grpSpPr>
          <a:xfrm>
            <a:off x="17479462" y="9377475"/>
            <a:ext cx="517076" cy="530659"/>
            <a:chOff x="238125" y="2432825"/>
            <a:chExt cx="779550" cy="781875"/>
          </a:xfrm>
        </p:grpSpPr>
        <p:sp>
          <p:nvSpPr>
            <p:cNvPr id="369" name="Google Shape;369;p22"/>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2"/>
          <p:cNvSpPr txBox="1"/>
          <p:nvPr>
            <p:ph type="title"/>
          </p:nvPr>
        </p:nvSpPr>
        <p:spPr>
          <a:xfrm>
            <a:off x="551850" y="489600"/>
            <a:ext cx="10004400" cy="4701600"/>
          </a:xfrm>
          <a:prstGeom prst="rect">
            <a:avLst/>
          </a:prstGeom>
        </p:spPr>
        <p:txBody>
          <a:bodyPr anchorCtr="0" anchor="t" bIns="0" lIns="0" spcFirstLastPara="1" rIns="0" wrap="square" tIns="36000">
            <a:noAutofit/>
          </a:bodyPr>
          <a:lstStyle>
            <a:lvl1pPr lvl="0" rtl="0">
              <a:lnSpc>
                <a:spcPct val="80000"/>
              </a:lnSpc>
              <a:spcBef>
                <a:spcPts val="0"/>
              </a:spcBef>
              <a:spcAft>
                <a:spcPts val="0"/>
              </a:spcAft>
              <a:buSzPts val="9600"/>
              <a:buNone/>
              <a:defRPr b="1" sz="96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374" name="Google Shape;374;p22"/>
          <p:cNvSpPr/>
          <p:nvPr/>
        </p:nvSpPr>
        <p:spPr>
          <a:xfrm>
            <a:off x="18773050" y="733450"/>
            <a:ext cx="4575600" cy="69273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Поместите квадратное изображение на слайд, затем с помощью инструмента </a:t>
            </a:r>
            <a:r>
              <a:rPr b="1" lang="ru"/>
              <a:t>Обрезка</a:t>
            </a:r>
            <a:r>
              <a:rPr lang="ru"/>
              <a:t> выберете обрезку с помощью овала.</a:t>
            </a:r>
            <a:endParaRPr/>
          </a:p>
          <a:p>
            <a:pPr indent="0" lvl="0" marL="0" rtl="0" algn="l">
              <a:spcBef>
                <a:spcPts val="0"/>
              </a:spcBef>
              <a:spcAft>
                <a:spcPts val="0"/>
              </a:spcAft>
              <a:buNone/>
            </a:pPr>
            <a:br>
              <a:rPr lang="ru"/>
            </a:br>
            <a:br>
              <a:rPr lang="ru"/>
            </a:br>
            <a:br>
              <a:rPr lang="ru"/>
            </a:br>
            <a:br>
              <a:rPr lang="ru"/>
            </a:br>
            <a:br>
              <a:rPr lang="ru"/>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ru"/>
            </a:br>
            <a:endParaRPr/>
          </a:p>
          <a:p>
            <a:pPr indent="0" lvl="0" marL="0" rtl="0" algn="l">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375" name="Google Shape;375;p22"/>
          <p:cNvPicPr preferRelativeResize="0"/>
          <p:nvPr/>
        </p:nvPicPr>
        <p:blipFill>
          <a:blip r:embed="rId2">
            <a:alphaModFix/>
          </a:blip>
          <a:stretch>
            <a:fillRect/>
          </a:stretch>
        </p:blipFill>
        <p:spPr>
          <a:xfrm>
            <a:off x="18944076" y="5191200"/>
            <a:ext cx="4104925" cy="2302465"/>
          </a:xfrm>
          <a:prstGeom prst="rect">
            <a:avLst/>
          </a:prstGeom>
          <a:noFill/>
          <a:ln>
            <a:noFill/>
          </a:ln>
        </p:spPr>
      </p:pic>
      <p:pic>
        <p:nvPicPr>
          <p:cNvPr id="376" name="Google Shape;376;p22"/>
          <p:cNvPicPr preferRelativeResize="0"/>
          <p:nvPr/>
        </p:nvPicPr>
        <p:blipFill>
          <a:blip r:embed="rId3">
            <a:alphaModFix/>
          </a:blip>
          <a:stretch>
            <a:fillRect/>
          </a:stretch>
        </p:blipFill>
        <p:spPr>
          <a:xfrm>
            <a:off x="18944068" y="1635878"/>
            <a:ext cx="4104935" cy="1983600"/>
          </a:xfrm>
          <a:prstGeom prst="rect">
            <a:avLst/>
          </a:prstGeom>
          <a:noFill/>
          <a:ln>
            <a:noFill/>
          </a:ln>
        </p:spPr>
      </p:pic>
      <p:sp>
        <p:nvSpPr>
          <p:cNvPr id="377" name="Google Shape;377;p22"/>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
        <p:nvSpPr>
          <p:cNvPr id="378" name="Google Shape;378;p22"/>
          <p:cNvSpPr txBox="1"/>
          <p:nvPr>
            <p:ph idx="1" type="subTitle"/>
          </p:nvPr>
        </p:nvSpPr>
        <p:spPr>
          <a:xfrm>
            <a:off x="540000" y="8157600"/>
            <a:ext cx="5728500" cy="1483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етка 1 Зелёный">
  <p:cSld name="CUSTOM_3_1_1_2_1_1_1">
    <p:bg>
      <p:bgPr>
        <a:solidFill>
          <a:srgbClr val="4BD0A0"/>
        </a:solidFill>
      </p:bgPr>
    </p:bg>
    <p:spTree>
      <p:nvGrpSpPr>
        <p:cNvPr id="379" name="Shape 379"/>
        <p:cNvGrpSpPr/>
        <p:nvPr/>
      </p:nvGrpSpPr>
      <p:grpSpPr>
        <a:xfrm>
          <a:off x="0" y="0"/>
          <a:ext cx="0" cy="0"/>
          <a:chOff x="0" y="0"/>
          <a:chExt cx="0" cy="0"/>
        </a:xfrm>
      </p:grpSpPr>
      <p:grpSp>
        <p:nvGrpSpPr>
          <p:cNvPr id="380" name="Google Shape;380;p23"/>
          <p:cNvGrpSpPr/>
          <p:nvPr/>
        </p:nvGrpSpPr>
        <p:grpSpPr>
          <a:xfrm>
            <a:off x="17479462" y="9377475"/>
            <a:ext cx="517076" cy="530659"/>
            <a:chOff x="238125" y="2432825"/>
            <a:chExt cx="779550" cy="781875"/>
          </a:xfrm>
        </p:grpSpPr>
        <p:sp>
          <p:nvSpPr>
            <p:cNvPr id="381" name="Google Shape;381;p23"/>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Вертикальный список">
  <p:cSld name="CUSTOM_3_1_1_2_2">
    <p:spTree>
      <p:nvGrpSpPr>
        <p:cNvPr id="21" name="Shape 21"/>
        <p:cNvGrpSpPr/>
        <p:nvPr/>
      </p:nvGrpSpPr>
      <p:grpSpPr>
        <a:xfrm>
          <a:off x="0" y="0"/>
          <a:ext cx="0" cy="0"/>
          <a:chOff x="0" y="0"/>
          <a:chExt cx="0" cy="0"/>
        </a:xfrm>
      </p:grpSpPr>
      <p:grpSp>
        <p:nvGrpSpPr>
          <p:cNvPr id="22" name="Google Shape;22;p4"/>
          <p:cNvGrpSpPr/>
          <p:nvPr/>
        </p:nvGrpSpPr>
        <p:grpSpPr>
          <a:xfrm>
            <a:off x="17479462" y="9377475"/>
            <a:ext cx="517076" cy="530659"/>
            <a:chOff x="238125" y="2432825"/>
            <a:chExt cx="779550" cy="781875"/>
          </a:xfrm>
        </p:grpSpPr>
        <p:sp>
          <p:nvSpPr>
            <p:cNvPr id="23" name="Google Shape;23;p4"/>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4"/>
          <p:cNvSpPr txBox="1"/>
          <p:nvPr>
            <p:ph idx="1" type="body"/>
          </p:nvPr>
        </p:nvSpPr>
        <p:spPr>
          <a:xfrm>
            <a:off x="551850" y="2217600"/>
            <a:ext cx="12862800" cy="7178400"/>
          </a:xfrm>
          <a:prstGeom prst="rect">
            <a:avLst/>
          </a:prstGeom>
          <a:noFill/>
        </p:spPr>
        <p:txBody>
          <a:bodyPr anchorCtr="0" anchor="t" bIns="0" lIns="0" spcFirstLastPara="1" rIns="0" wrap="square" tIns="108000">
            <a:noAutofit/>
          </a:bodyPr>
          <a:lstStyle>
            <a:lvl1pPr indent="-419100" lvl="0" marL="457200" rtl="0">
              <a:lnSpc>
                <a:spcPct val="100000"/>
              </a:lnSpc>
              <a:spcBef>
                <a:spcPts val="0"/>
              </a:spcBef>
              <a:spcAft>
                <a:spcPts val="0"/>
              </a:spcAft>
              <a:buClr>
                <a:srgbClr val="4BD0A0"/>
              </a:buClr>
              <a:buSzPts val="3000"/>
              <a:buChar char="●"/>
              <a:defRPr sz="3000"/>
            </a:lvl1pPr>
            <a:lvl2pPr indent="-419100" lvl="1" marL="914400" rtl="0">
              <a:lnSpc>
                <a:spcPct val="100000"/>
              </a:lnSpc>
              <a:spcBef>
                <a:spcPts val="0"/>
              </a:spcBef>
              <a:spcAft>
                <a:spcPts val="0"/>
              </a:spcAft>
              <a:buClr>
                <a:schemeClr val="dk2"/>
              </a:buClr>
              <a:buSzPts val="3000"/>
              <a:buChar char="○"/>
              <a:defRPr sz="3000"/>
            </a:lvl2pPr>
            <a:lvl3pPr indent="-419100" lvl="2" marL="1371600" rtl="0">
              <a:lnSpc>
                <a:spcPct val="100000"/>
              </a:lnSpc>
              <a:spcBef>
                <a:spcPts val="0"/>
              </a:spcBef>
              <a:spcAft>
                <a:spcPts val="0"/>
              </a:spcAft>
              <a:buClr>
                <a:schemeClr val="dk2"/>
              </a:buClr>
              <a:buSzPts val="3000"/>
              <a:buChar char="■"/>
              <a:defRPr sz="3000"/>
            </a:lvl3pPr>
            <a:lvl4pPr indent="-419100" lvl="3" marL="1828800" rtl="0">
              <a:lnSpc>
                <a:spcPct val="100000"/>
              </a:lnSpc>
              <a:spcBef>
                <a:spcPts val="0"/>
              </a:spcBef>
              <a:spcAft>
                <a:spcPts val="0"/>
              </a:spcAft>
              <a:buClr>
                <a:schemeClr val="dk2"/>
              </a:buClr>
              <a:buSzPts val="3000"/>
              <a:buChar char="●"/>
              <a:defRPr sz="3000"/>
            </a:lvl4pPr>
            <a:lvl5pPr indent="-419100" lvl="4" marL="2286000" rtl="0">
              <a:lnSpc>
                <a:spcPct val="100000"/>
              </a:lnSpc>
              <a:spcBef>
                <a:spcPts val="0"/>
              </a:spcBef>
              <a:spcAft>
                <a:spcPts val="0"/>
              </a:spcAft>
              <a:buClr>
                <a:schemeClr val="dk2"/>
              </a:buClr>
              <a:buSzPts val="3000"/>
              <a:buChar char="○"/>
              <a:defRPr sz="3000"/>
            </a:lvl5pPr>
            <a:lvl6pPr indent="-419100" lvl="5" marL="2743200" rtl="0">
              <a:lnSpc>
                <a:spcPct val="100000"/>
              </a:lnSpc>
              <a:spcBef>
                <a:spcPts val="0"/>
              </a:spcBef>
              <a:spcAft>
                <a:spcPts val="0"/>
              </a:spcAft>
              <a:buClr>
                <a:schemeClr val="dk2"/>
              </a:buClr>
              <a:buSzPts val="3000"/>
              <a:buChar char="■"/>
              <a:defRPr sz="3000"/>
            </a:lvl6pPr>
            <a:lvl7pPr indent="-419100" lvl="6" marL="3200400" rtl="0">
              <a:lnSpc>
                <a:spcPct val="100000"/>
              </a:lnSpc>
              <a:spcBef>
                <a:spcPts val="0"/>
              </a:spcBef>
              <a:spcAft>
                <a:spcPts val="0"/>
              </a:spcAft>
              <a:buClr>
                <a:schemeClr val="dk2"/>
              </a:buClr>
              <a:buSzPts val="3000"/>
              <a:buChar char="●"/>
              <a:defRPr sz="3000"/>
            </a:lvl7pPr>
            <a:lvl8pPr indent="-419100" lvl="7" marL="3657600" rtl="0">
              <a:lnSpc>
                <a:spcPct val="100000"/>
              </a:lnSpc>
              <a:spcBef>
                <a:spcPts val="0"/>
              </a:spcBef>
              <a:spcAft>
                <a:spcPts val="0"/>
              </a:spcAft>
              <a:buClr>
                <a:schemeClr val="dk2"/>
              </a:buClr>
              <a:buSzPts val="3000"/>
              <a:buChar char="○"/>
              <a:defRPr sz="3000"/>
            </a:lvl8pPr>
            <a:lvl9pPr indent="-419100" lvl="8" marL="4114800" rtl="0">
              <a:lnSpc>
                <a:spcPct val="100000"/>
              </a:lnSpc>
              <a:spcBef>
                <a:spcPts val="0"/>
              </a:spcBef>
              <a:spcAft>
                <a:spcPts val="0"/>
              </a:spcAft>
              <a:buClr>
                <a:schemeClr val="dk2"/>
              </a:buClr>
              <a:buSzPts val="3000"/>
              <a:buChar char="■"/>
              <a:defRPr sz="3000"/>
            </a:lvl9pPr>
          </a:lstStyle>
          <a:p/>
        </p:txBody>
      </p:sp>
      <p:sp>
        <p:nvSpPr>
          <p:cNvPr id="28" name="Google Shape;28;p4"/>
          <p:cNvSpPr txBox="1"/>
          <p:nvPr>
            <p:ph type="title"/>
          </p:nvPr>
        </p:nvSpPr>
        <p:spPr>
          <a:xfrm>
            <a:off x="551850" y="489600"/>
            <a:ext cx="14288100" cy="1483200"/>
          </a:xfrm>
          <a:prstGeom prst="rect">
            <a:avLst/>
          </a:prstGeom>
        </p:spPr>
        <p:txBody>
          <a:bodyPr anchorCtr="0" anchor="t" bIns="0" lIns="0" spcFirstLastPara="1" rIns="0" wrap="square" tIns="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p:txBody>
      </p:sp>
      <p:grpSp>
        <p:nvGrpSpPr>
          <p:cNvPr id="29" name="Google Shape;29;p4"/>
          <p:cNvGrpSpPr/>
          <p:nvPr/>
        </p:nvGrpSpPr>
        <p:grpSpPr>
          <a:xfrm>
            <a:off x="17479462" y="9377475"/>
            <a:ext cx="517076" cy="530659"/>
            <a:chOff x="238125" y="2432825"/>
            <a:chExt cx="779550" cy="781875"/>
          </a:xfrm>
        </p:grpSpPr>
        <p:sp>
          <p:nvSpPr>
            <p:cNvPr id="30" name="Google Shape;30;p4"/>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Слайд с картинкой">
  <p:cSld name="CUSTOM_3_1_1_2_2_2">
    <p:spTree>
      <p:nvGrpSpPr>
        <p:cNvPr id="34" name="Shape 34"/>
        <p:cNvGrpSpPr/>
        <p:nvPr/>
      </p:nvGrpSpPr>
      <p:grpSpPr>
        <a:xfrm>
          <a:off x="0" y="0"/>
          <a:ext cx="0" cy="0"/>
          <a:chOff x="0" y="0"/>
          <a:chExt cx="0" cy="0"/>
        </a:xfrm>
      </p:grpSpPr>
      <p:sp>
        <p:nvSpPr>
          <p:cNvPr id="35" name="Google Shape;35;p5"/>
          <p:cNvSpPr/>
          <p:nvPr/>
        </p:nvSpPr>
        <p:spPr>
          <a:xfrm>
            <a:off x="9175531" y="2983531"/>
            <a:ext cx="8521200" cy="5144400"/>
          </a:xfrm>
          <a:prstGeom prst="roundRect">
            <a:avLst>
              <a:gd fmla="val 6404" name="adj"/>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5"/>
          <p:cNvGrpSpPr/>
          <p:nvPr/>
        </p:nvGrpSpPr>
        <p:grpSpPr>
          <a:xfrm>
            <a:off x="17479462" y="9377475"/>
            <a:ext cx="517076" cy="530659"/>
            <a:chOff x="238125" y="2432825"/>
            <a:chExt cx="779550" cy="781875"/>
          </a:xfrm>
        </p:grpSpPr>
        <p:sp>
          <p:nvSpPr>
            <p:cNvPr id="37" name="Google Shape;37;p5"/>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5"/>
          <p:cNvSpPr txBox="1"/>
          <p:nvPr>
            <p:ph type="title"/>
          </p:nvPr>
        </p:nvSpPr>
        <p:spPr>
          <a:xfrm>
            <a:off x="551850" y="489600"/>
            <a:ext cx="14288100" cy="1472700"/>
          </a:xfrm>
          <a:prstGeom prst="rect">
            <a:avLst/>
          </a:prstGeom>
        </p:spPr>
        <p:txBody>
          <a:bodyPr anchorCtr="0" anchor="t" bIns="0" lIns="0" spcFirstLastPara="1" rIns="0" wrap="square" tIns="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b="1"/>
            </a:lvl2pPr>
            <a:lvl3pPr lvl="2" rtl="0">
              <a:lnSpc>
                <a:spcPct val="80000"/>
              </a:lnSpc>
              <a:spcBef>
                <a:spcPts val="0"/>
              </a:spcBef>
              <a:spcAft>
                <a:spcPts val="0"/>
              </a:spcAft>
              <a:buNone/>
              <a:defRPr b="1"/>
            </a:lvl3pPr>
            <a:lvl4pPr lvl="3" rtl="0">
              <a:lnSpc>
                <a:spcPct val="80000"/>
              </a:lnSpc>
              <a:spcBef>
                <a:spcPts val="0"/>
              </a:spcBef>
              <a:spcAft>
                <a:spcPts val="0"/>
              </a:spcAft>
              <a:buNone/>
              <a:defRPr b="1"/>
            </a:lvl4pPr>
            <a:lvl5pPr lvl="4" rtl="0">
              <a:lnSpc>
                <a:spcPct val="80000"/>
              </a:lnSpc>
              <a:spcBef>
                <a:spcPts val="0"/>
              </a:spcBef>
              <a:spcAft>
                <a:spcPts val="0"/>
              </a:spcAft>
              <a:buNone/>
              <a:defRPr b="1"/>
            </a:lvl5pPr>
            <a:lvl6pPr lvl="5" rtl="0">
              <a:lnSpc>
                <a:spcPct val="80000"/>
              </a:lnSpc>
              <a:spcBef>
                <a:spcPts val="0"/>
              </a:spcBef>
              <a:spcAft>
                <a:spcPts val="0"/>
              </a:spcAft>
              <a:buNone/>
              <a:defRPr b="1"/>
            </a:lvl6pPr>
            <a:lvl7pPr lvl="6" rtl="0">
              <a:lnSpc>
                <a:spcPct val="80000"/>
              </a:lnSpc>
              <a:spcBef>
                <a:spcPts val="0"/>
              </a:spcBef>
              <a:spcAft>
                <a:spcPts val="0"/>
              </a:spcAft>
              <a:buNone/>
              <a:defRPr b="1"/>
            </a:lvl7pPr>
            <a:lvl8pPr lvl="7" rtl="0">
              <a:lnSpc>
                <a:spcPct val="80000"/>
              </a:lnSpc>
              <a:spcBef>
                <a:spcPts val="0"/>
              </a:spcBef>
              <a:spcAft>
                <a:spcPts val="0"/>
              </a:spcAft>
              <a:buNone/>
              <a:defRPr b="1"/>
            </a:lvl8pPr>
            <a:lvl9pPr lvl="8" rtl="0">
              <a:lnSpc>
                <a:spcPct val="80000"/>
              </a:lnSpc>
              <a:spcBef>
                <a:spcPts val="0"/>
              </a:spcBef>
              <a:spcAft>
                <a:spcPts val="0"/>
              </a:spcAft>
              <a:buNone/>
              <a:defRPr b="1"/>
            </a:lvl9pPr>
          </a:lstStyle>
          <a:p/>
        </p:txBody>
      </p:sp>
      <p:grpSp>
        <p:nvGrpSpPr>
          <p:cNvPr id="42" name="Google Shape;42;p5"/>
          <p:cNvGrpSpPr/>
          <p:nvPr/>
        </p:nvGrpSpPr>
        <p:grpSpPr>
          <a:xfrm>
            <a:off x="17479462" y="9377475"/>
            <a:ext cx="517076" cy="530659"/>
            <a:chOff x="238125" y="2432825"/>
            <a:chExt cx="779550" cy="781875"/>
          </a:xfrm>
        </p:grpSpPr>
        <p:sp>
          <p:nvSpPr>
            <p:cNvPr id="43" name="Google Shape;43;p5"/>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5"/>
          <p:cNvSpPr txBox="1"/>
          <p:nvPr/>
        </p:nvSpPr>
        <p:spPr>
          <a:xfrm>
            <a:off x="10556650" y="5189400"/>
            <a:ext cx="5716500" cy="11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latin typeface="Proxima Nova"/>
                <a:ea typeface="Proxima Nova"/>
                <a:cs typeface="Proxima Nova"/>
                <a:sym typeface="Proxima Nova"/>
              </a:rPr>
              <a:t>Область</a:t>
            </a:r>
            <a:r>
              <a:rPr lang="ru">
                <a:latin typeface="Proxima Nova"/>
                <a:ea typeface="Proxima Nova"/>
                <a:cs typeface="Proxima Nova"/>
                <a:sym typeface="Proxima Nova"/>
              </a:rPr>
              <a:t> для фотографии</a:t>
            </a:r>
            <a:endParaRPr>
              <a:latin typeface="Proxima Nova"/>
              <a:ea typeface="Proxima Nova"/>
              <a:cs typeface="Proxima Nova"/>
              <a:sym typeface="Proxima Nova"/>
            </a:endParaRPr>
          </a:p>
          <a:p>
            <a:pPr indent="0" lvl="0" marL="0" rtl="0" algn="ctr">
              <a:spcBef>
                <a:spcPts val="0"/>
              </a:spcBef>
              <a:spcAft>
                <a:spcPts val="0"/>
              </a:spcAft>
              <a:buNone/>
            </a:pPr>
            <a:r>
              <a:rPr lang="ru">
                <a:latin typeface="Proxima Nova"/>
                <a:ea typeface="Proxima Nova"/>
                <a:cs typeface="Proxima Nova"/>
                <a:sym typeface="Proxima Nova"/>
              </a:rPr>
              <a:t>(изображение должно перекрывать пунктирную рамку)</a:t>
            </a:r>
            <a:endParaRPr>
              <a:latin typeface="Proxima Nova"/>
              <a:ea typeface="Proxima Nova"/>
              <a:cs typeface="Proxima Nova"/>
              <a:sym typeface="Proxima Nova"/>
            </a:endParaRPr>
          </a:p>
        </p:txBody>
      </p:sp>
      <p:sp>
        <p:nvSpPr>
          <p:cNvPr id="48" name="Google Shape;48;p5"/>
          <p:cNvSpPr txBox="1"/>
          <p:nvPr>
            <p:ph idx="1" type="body"/>
          </p:nvPr>
        </p:nvSpPr>
        <p:spPr>
          <a:xfrm>
            <a:off x="551850" y="9396000"/>
            <a:ext cx="7146000" cy="244800"/>
          </a:xfrm>
          <a:prstGeom prst="rect">
            <a:avLst/>
          </a:prstGeom>
          <a:noFill/>
        </p:spPr>
        <p:txBody>
          <a:bodyPr anchorCtr="0" anchor="t" bIns="0" lIns="0" spcFirstLastPara="1" rIns="0" wrap="square" tIns="0">
            <a:noAutofit/>
          </a:bodyPr>
          <a:lstStyle>
            <a:lvl1pPr indent="-317500" lvl="0" marL="457200" rtl="0">
              <a:lnSpc>
                <a:spcPct val="100000"/>
              </a:lnSpc>
              <a:spcBef>
                <a:spcPts val="0"/>
              </a:spcBef>
              <a:spcAft>
                <a:spcPts val="0"/>
              </a:spcAft>
              <a:buClr>
                <a:srgbClr val="999999"/>
              </a:buClr>
              <a:buSzPts val="1400"/>
              <a:buChar char="●"/>
              <a:defRPr sz="1400">
                <a:solidFill>
                  <a:srgbClr val="999999"/>
                </a:solidFill>
              </a:defRPr>
            </a:lvl1pPr>
            <a:lvl2pPr indent="-317500" lvl="1" marL="914400" rtl="0">
              <a:lnSpc>
                <a:spcPct val="100000"/>
              </a:lnSpc>
              <a:spcBef>
                <a:spcPts val="0"/>
              </a:spcBef>
              <a:spcAft>
                <a:spcPts val="0"/>
              </a:spcAft>
              <a:buClr>
                <a:srgbClr val="999999"/>
              </a:buClr>
              <a:buSzPts val="1400"/>
              <a:buChar char="○"/>
              <a:defRPr sz="1400">
                <a:solidFill>
                  <a:srgbClr val="999999"/>
                </a:solidFill>
              </a:defRPr>
            </a:lvl2pPr>
            <a:lvl3pPr indent="-317500" lvl="2" marL="1371600" rtl="0">
              <a:lnSpc>
                <a:spcPct val="100000"/>
              </a:lnSpc>
              <a:spcBef>
                <a:spcPts val="0"/>
              </a:spcBef>
              <a:spcAft>
                <a:spcPts val="0"/>
              </a:spcAft>
              <a:buClr>
                <a:srgbClr val="999999"/>
              </a:buClr>
              <a:buSzPts val="1400"/>
              <a:buChar char="■"/>
              <a:defRPr sz="1400">
                <a:solidFill>
                  <a:srgbClr val="999999"/>
                </a:solidFill>
              </a:defRPr>
            </a:lvl3pPr>
            <a:lvl4pPr indent="-317500" lvl="3" marL="1828800" rtl="0">
              <a:lnSpc>
                <a:spcPct val="100000"/>
              </a:lnSpc>
              <a:spcBef>
                <a:spcPts val="0"/>
              </a:spcBef>
              <a:spcAft>
                <a:spcPts val="0"/>
              </a:spcAft>
              <a:buClr>
                <a:srgbClr val="999999"/>
              </a:buClr>
              <a:buSzPts val="1400"/>
              <a:buChar char="●"/>
              <a:defRPr sz="1400">
                <a:solidFill>
                  <a:srgbClr val="999999"/>
                </a:solidFill>
              </a:defRPr>
            </a:lvl4pPr>
            <a:lvl5pPr indent="-317500" lvl="4" marL="2286000" rtl="0">
              <a:lnSpc>
                <a:spcPct val="100000"/>
              </a:lnSpc>
              <a:spcBef>
                <a:spcPts val="0"/>
              </a:spcBef>
              <a:spcAft>
                <a:spcPts val="0"/>
              </a:spcAft>
              <a:buClr>
                <a:srgbClr val="999999"/>
              </a:buClr>
              <a:buSzPts val="1400"/>
              <a:buChar char="○"/>
              <a:defRPr sz="1400">
                <a:solidFill>
                  <a:srgbClr val="999999"/>
                </a:solidFill>
              </a:defRPr>
            </a:lvl5pPr>
            <a:lvl6pPr indent="-317500" lvl="5" marL="2743200" rtl="0">
              <a:lnSpc>
                <a:spcPct val="100000"/>
              </a:lnSpc>
              <a:spcBef>
                <a:spcPts val="0"/>
              </a:spcBef>
              <a:spcAft>
                <a:spcPts val="0"/>
              </a:spcAft>
              <a:buClr>
                <a:srgbClr val="999999"/>
              </a:buClr>
              <a:buSzPts val="1400"/>
              <a:buChar char="■"/>
              <a:defRPr sz="1400">
                <a:solidFill>
                  <a:srgbClr val="999999"/>
                </a:solidFill>
              </a:defRPr>
            </a:lvl6pPr>
            <a:lvl7pPr indent="-317500" lvl="6" marL="3200400" rtl="0">
              <a:lnSpc>
                <a:spcPct val="100000"/>
              </a:lnSpc>
              <a:spcBef>
                <a:spcPts val="0"/>
              </a:spcBef>
              <a:spcAft>
                <a:spcPts val="0"/>
              </a:spcAft>
              <a:buClr>
                <a:srgbClr val="999999"/>
              </a:buClr>
              <a:buSzPts val="1400"/>
              <a:buChar char="●"/>
              <a:defRPr sz="1400">
                <a:solidFill>
                  <a:srgbClr val="999999"/>
                </a:solidFill>
              </a:defRPr>
            </a:lvl7pPr>
            <a:lvl8pPr indent="-317500" lvl="7" marL="3657600" rtl="0">
              <a:lnSpc>
                <a:spcPct val="100000"/>
              </a:lnSpc>
              <a:spcBef>
                <a:spcPts val="0"/>
              </a:spcBef>
              <a:spcAft>
                <a:spcPts val="0"/>
              </a:spcAft>
              <a:buClr>
                <a:srgbClr val="999999"/>
              </a:buClr>
              <a:buSzPts val="1400"/>
              <a:buChar char="○"/>
              <a:defRPr sz="1400">
                <a:solidFill>
                  <a:srgbClr val="999999"/>
                </a:solidFill>
              </a:defRPr>
            </a:lvl8pPr>
            <a:lvl9pPr indent="-317500" lvl="8" marL="4114800" rtl="0">
              <a:lnSpc>
                <a:spcPct val="100000"/>
              </a:lnSpc>
              <a:spcBef>
                <a:spcPts val="0"/>
              </a:spcBef>
              <a:spcAft>
                <a:spcPts val="0"/>
              </a:spcAft>
              <a:buClr>
                <a:srgbClr val="999999"/>
              </a:buClr>
              <a:buSzPts val="1400"/>
              <a:buChar char="■"/>
              <a:defRPr sz="1400">
                <a:solidFill>
                  <a:srgbClr val="999999"/>
                </a:solidFill>
              </a:defRPr>
            </a:lvl9pPr>
          </a:lstStyle>
          <a:p/>
        </p:txBody>
      </p:sp>
      <p:sp>
        <p:nvSpPr>
          <p:cNvPr id="49" name="Google Shape;49;p5"/>
          <p:cNvSpPr/>
          <p:nvPr/>
        </p:nvSpPr>
        <p:spPr>
          <a:xfrm>
            <a:off x="18773050" y="733450"/>
            <a:ext cx="4575600" cy="84105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Поместите изображение на слайд, затем </a:t>
            </a:r>
            <a:br>
              <a:rPr lang="ru"/>
            </a:br>
            <a:r>
              <a:rPr lang="ru"/>
              <a:t>с помощью инструмента </a:t>
            </a:r>
            <a:r>
              <a:rPr b="1" lang="ru"/>
              <a:t>Обрезка</a:t>
            </a:r>
            <a:r>
              <a:rPr lang="ru"/>
              <a:t> выберете </a:t>
            </a:r>
            <a:br>
              <a:rPr lang="ru"/>
            </a:br>
            <a:r>
              <a:rPr lang="ru"/>
              <a:t>обрезку с помощью прямоугольника </a:t>
            </a:r>
            <a:br>
              <a:rPr lang="ru"/>
            </a:br>
            <a:r>
              <a:rPr lang="ru"/>
              <a:t>с закруглёнными углами.</a:t>
            </a:r>
            <a:endParaRPr/>
          </a:p>
          <a:p>
            <a:pPr indent="0" lvl="0" marL="0" rtl="0" algn="l">
              <a:spcBef>
                <a:spcPts val="0"/>
              </a:spcBef>
              <a:spcAft>
                <a:spcPts val="0"/>
              </a:spcAft>
              <a:buNone/>
            </a:pPr>
            <a:br>
              <a:rPr lang="ru"/>
            </a:br>
            <a:br>
              <a:rPr lang="ru"/>
            </a:br>
            <a:br>
              <a:rPr lang="ru"/>
            </a:br>
            <a:br>
              <a:rPr lang="ru"/>
            </a:br>
            <a:br>
              <a:rPr lang="ru"/>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Добавьте чёрную обводку в 8 пикселей. Поместите изображение в </a:t>
            </a:r>
            <a:r>
              <a:rPr lang="ru" sz="1050">
                <a:solidFill>
                  <a:srgbClr val="222222"/>
                </a:solidFill>
                <a:highlight>
                  <a:srgbClr val="FFFFFF"/>
                </a:highlight>
              </a:rPr>
              <a:t>«</a:t>
            </a:r>
            <a:r>
              <a:rPr lang="ru"/>
              <a:t>область для фотографии</a:t>
            </a:r>
            <a:r>
              <a:rPr lang="ru" sz="1050">
                <a:solidFill>
                  <a:srgbClr val="222222"/>
                </a:solidFill>
                <a:highlight>
                  <a:srgbClr val="FFFFFF"/>
                </a:highlight>
              </a:rPr>
              <a:t>»‎</a:t>
            </a:r>
            <a:r>
              <a:rPr lang="ru"/>
              <a:t> </a:t>
            </a:r>
            <a:br>
              <a:rPr lang="ru"/>
            </a:br>
            <a:r>
              <a:rPr lang="ru"/>
              <a:t>и </a:t>
            </a:r>
            <a:r>
              <a:rPr lang="ru"/>
              <a:t>выровняйте</a:t>
            </a:r>
            <a:r>
              <a:rPr lang="ru"/>
              <a:t> иллюстрацию по заданным направляющим. Изображение должно </a:t>
            </a:r>
            <a:br>
              <a:rPr lang="ru"/>
            </a:br>
            <a:r>
              <a:rPr lang="ru"/>
              <a:t>перекрывать собой пунктирную линию.</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50" name="Google Shape;50;p5"/>
          <p:cNvPicPr preferRelativeResize="0"/>
          <p:nvPr/>
        </p:nvPicPr>
        <p:blipFill>
          <a:blip r:embed="rId2">
            <a:alphaModFix/>
          </a:blip>
          <a:stretch>
            <a:fillRect/>
          </a:stretch>
        </p:blipFill>
        <p:spPr>
          <a:xfrm>
            <a:off x="18944075" y="1929188"/>
            <a:ext cx="4104925" cy="1602133"/>
          </a:xfrm>
          <a:prstGeom prst="rect">
            <a:avLst/>
          </a:prstGeom>
          <a:noFill/>
          <a:ln>
            <a:noFill/>
          </a:ln>
        </p:spPr>
      </p:pic>
      <p:sp>
        <p:nvSpPr>
          <p:cNvPr id="51" name="Google Shape;51;p5"/>
          <p:cNvSpPr txBox="1"/>
          <p:nvPr>
            <p:ph idx="2" type="body"/>
          </p:nvPr>
        </p:nvSpPr>
        <p:spPr>
          <a:xfrm>
            <a:off x="551850" y="2217600"/>
            <a:ext cx="7146000" cy="7178400"/>
          </a:xfrm>
          <a:prstGeom prst="rect">
            <a:avLst/>
          </a:prstGeom>
          <a:noFill/>
        </p:spPr>
        <p:txBody>
          <a:bodyPr anchorCtr="0" anchor="t" bIns="0" lIns="0" spcFirstLastPara="1" rIns="0" wrap="square" tIns="108000">
            <a:noAutofit/>
          </a:bodyPr>
          <a:lstStyle>
            <a:lvl1pPr indent="-419100" lvl="0" marL="457200" rtl="0">
              <a:lnSpc>
                <a:spcPct val="100000"/>
              </a:lnSpc>
              <a:spcBef>
                <a:spcPts val="0"/>
              </a:spcBef>
              <a:spcAft>
                <a:spcPts val="0"/>
              </a:spcAft>
              <a:buClr>
                <a:srgbClr val="4BD0A0"/>
              </a:buClr>
              <a:buSzPts val="3000"/>
              <a:buChar char="●"/>
              <a:defRPr sz="3000"/>
            </a:lvl1pPr>
            <a:lvl2pPr indent="-419100" lvl="1" marL="914400" rtl="0">
              <a:lnSpc>
                <a:spcPct val="100000"/>
              </a:lnSpc>
              <a:spcBef>
                <a:spcPts val="0"/>
              </a:spcBef>
              <a:spcAft>
                <a:spcPts val="0"/>
              </a:spcAft>
              <a:buClr>
                <a:schemeClr val="dk2"/>
              </a:buClr>
              <a:buSzPts val="3000"/>
              <a:buChar char="○"/>
              <a:defRPr sz="3000"/>
            </a:lvl2pPr>
            <a:lvl3pPr indent="-419100" lvl="2" marL="1371600" rtl="0">
              <a:lnSpc>
                <a:spcPct val="100000"/>
              </a:lnSpc>
              <a:spcBef>
                <a:spcPts val="0"/>
              </a:spcBef>
              <a:spcAft>
                <a:spcPts val="0"/>
              </a:spcAft>
              <a:buClr>
                <a:schemeClr val="dk2"/>
              </a:buClr>
              <a:buSzPts val="3000"/>
              <a:buChar char="■"/>
              <a:defRPr sz="3000"/>
            </a:lvl3pPr>
            <a:lvl4pPr indent="-419100" lvl="3" marL="1828800" rtl="0">
              <a:lnSpc>
                <a:spcPct val="100000"/>
              </a:lnSpc>
              <a:spcBef>
                <a:spcPts val="0"/>
              </a:spcBef>
              <a:spcAft>
                <a:spcPts val="0"/>
              </a:spcAft>
              <a:buClr>
                <a:schemeClr val="dk2"/>
              </a:buClr>
              <a:buSzPts val="3000"/>
              <a:buChar char="●"/>
              <a:defRPr sz="3000"/>
            </a:lvl4pPr>
            <a:lvl5pPr indent="-419100" lvl="4" marL="2286000" rtl="0">
              <a:lnSpc>
                <a:spcPct val="100000"/>
              </a:lnSpc>
              <a:spcBef>
                <a:spcPts val="0"/>
              </a:spcBef>
              <a:spcAft>
                <a:spcPts val="0"/>
              </a:spcAft>
              <a:buClr>
                <a:schemeClr val="dk2"/>
              </a:buClr>
              <a:buSzPts val="3000"/>
              <a:buChar char="○"/>
              <a:defRPr sz="3000"/>
            </a:lvl5pPr>
            <a:lvl6pPr indent="-419100" lvl="5" marL="2743200" rtl="0">
              <a:lnSpc>
                <a:spcPct val="100000"/>
              </a:lnSpc>
              <a:spcBef>
                <a:spcPts val="0"/>
              </a:spcBef>
              <a:spcAft>
                <a:spcPts val="0"/>
              </a:spcAft>
              <a:buClr>
                <a:schemeClr val="dk2"/>
              </a:buClr>
              <a:buSzPts val="3000"/>
              <a:buChar char="■"/>
              <a:defRPr sz="3000"/>
            </a:lvl6pPr>
            <a:lvl7pPr indent="-419100" lvl="6" marL="3200400" rtl="0">
              <a:lnSpc>
                <a:spcPct val="100000"/>
              </a:lnSpc>
              <a:spcBef>
                <a:spcPts val="0"/>
              </a:spcBef>
              <a:spcAft>
                <a:spcPts val="0"/>
              </a:spcAft>
              <a:buClr>
                <a:schemeClr val="dk2"/>
              </a:buClr>
              <a:buSzPts val="3000"/>
              <a:buChar char="●"/>
              <a:defRPr sz="3000"/>
            </a:lvl7pPr>
            <a:lvl8pPr indent="-419100" lvl="7" marL="3657600" rtl="0">
              <a:lnSpc>
                <a:spcPct val="100000"/>
              </a:lnSpc>
              <a:spcBef>
                <a:spcPts val="0"/>
              </a:spcBef>
              <a:spcAft>
                <a:spcPts val="0"/>
              </a:spcAft>
              <a:buClr>
                <a:schemeClr val="dk2"/>
              </a:buClr>
              <a:buSzPts val="3000"/>
              <a:buChar char="○"/>
              <a:defRPr sz="3000"/>
            </a:lvl8pPr>
            <a:lvl9pPr indent="-419100" lvl="8" marL="4114800" rtl="0">
              <a:lnSpc>
                <a:spcPct val="100000"/>
              </a:lnSpc>
              <a:spcBef>
                <a:spcPts val="0"/>
              </a:spcBef>
              <a:spcAft>
                <a:spcPts val="0"/>
              </a:spcAft>
              <a:buClr>
                <a:schemeClr val="dk2"/>
              </a:buClr>
              <a:buSzPts val="3000"/>
              <a:buChar char="■"/>
              <a:defRPr sz="3000"/>
            </a:lvl9pPr>
          </a:lstStyle>
          <a:p/>
        </p:txBody>
      </p:sp>
      <p:pic>
        <p:nvPicPr>
          <p:cNvPr id="52" name="Google Shape;52;p5"/>
          <p:cNvPicPr preferRelativeResize="0"/>
          <p:nvPr/>
        </p:nvPicPr>
        <p:blipFill>
          <a:blip r:embed="rId3">
            <a:alphaModFix/>
          </a:blip>
          <a:stretch>
            <a:fillRect/>
          </a:stretch>
        </p:blipFill>
        <p:spPr>
          <a:xfrm>
            <a:off x="18944075" y="5583854"/>
            <a:ext cx="4104924" cy="3269902"/>
          </a:xfrm>
          <a:prstGeom prst="rect">
            <a:avLst/>
          </a:prstGeom>
          <a:noFill/>
          <a:ln>
            <a:noFill/>
          </a:ln>
        </p:spPr>
      </p:pic>
      <p:sp>
        <p:nvSpPr>
          <p:cNvPr id="53" name="Google Shape;53;p5"/>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Цитата с фотографией">
  <p:cSld name="CUSTOM_3_1_1_2_2_1">
    <p:spTree>
      <p:nvGrpSpPr>
        <p:cNvPr id="54" name="Shape 54"/>
        <p:cNvGrpSpPr/>
        <p:nvPr/>
      </p:nvGrpSpPr>
      <p:grpSpPr>
        <a:xfrm>
          <a:off x="0" y="0"/>
          <a:ext cx="0" cy="0"/>
          <a:chOff x="0" y="0"/>
          <a:chExt cx="0" cy="0"/>
        </a:xfrm>
      </p:grpSpPr>
      <p:sp>
        <p:nvSpPr>
          <p:cNvPr id="55" name="Google Shape;55;p6"/>
          <p:cNvSpPr/>
          <p:nvPr/>
        </p:nvSpPr>
        <p:spPr>
          <a:xfrm>
            <a:off x="1092595" y="2249131"/>
            <a:ext cx="6120000" cy="6120000"/>
          </a:xfrm>
          <a:prstGeom prst="ellipse">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6"/>
          <p:cNvGrpSpPr/>
          <p:nvPr/>
        </p:nvGrpSpPr>
        <p:grpSpPr>
          <a:xfrm>
            <a:off x="17479462" y="9377475"/>
            <a:ext cx="517076" cy="530659"/>
            <a:chOff x="238125" y="2432825"/>
            <a:chExt cx="779550" cy="781875"/>
          </a:xfrm>
        </p:grpSpPr>
        <p:sp>
          <p:nvSpPr>
            <p:cNvPr id="57" name="Google Shape;57;p6"/>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6"/>
          <p:cNvGrpSpPr/>
          <p:nvPr/>
        </p:nvGrpSpPr>
        <p:grpSpPr>
          <a:xfrm>
            <a:off x="17479462" y="9377475"/>
            <a:ext cx="517076" cy="530659"/>
            <a:chOff x="238125" y="2432825"/>
            <a:chExt cx="779550" cy="781875"/>
          </a:xfrm>
        </p:grpSpPr>
        <p:sp>
          <p:nvSpPr>
            <p:cNvPr id="62" name="Google Shape;62;p6"/>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p:nvPr/>
        </p:nvSpPr>
        <p:spPr>
          <a:xfrm>
            <a:off x="7706731" y="2717600"/>
            <a:ext cx="686874" cy="479366"/>
          </a:xfrm>
          <a:custGeom>
            <a:rect b="b" l="l" r="r" t="t"/>
            <a:pathLst>
              <a:path extrusionOk="0" h="191173" w="273928">
                <a:moveTo>
                  <a:pt x="79295" y="0"/>
                </a:moveTo>
                <a:lnTo>
                  <a:pt x="0" y="105246"/>
                </a:lnTo>
                <a:lnTo>
                  <a:pt x="0" y="191172"/>
                </a:lnTo>
                <a:lnTo>
                  <a:pt x="93712" y="191172"/>
                </a:lnTo>
                <a:lnTo>
                  <a:pt x="93712" y="105246"/>
                </a:lnTo>
                <a:lnTo>
                  <a:pt x="122547" y="0"/>
                </a:lnTo>
                <a:close/>
                <a:moveTo>
                  <a:pt x="230676" y="0"/>
                </a:moveTo>
                <a:lnTo>
                  <a:pt x="151381" y="105246"/>
                </a:lnTo>
                <a:lnTo>
                  <a:pt x="151381" y="191172"/>
                </a:lnTo>
                <a:lnTo>
                  <a:pt x="245093" y="191172"/>
                </a:lnTo>
                <a:lnTo>
                  <a:pt x="245093" y="105246"/>
                </a:lnTo>
                <a:lnTo>
                  <a:pt x="273928" y="0"/>
                </a:ln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txBox="1"/>
          <p:nvPr/>
        </p:nvSpPr>
        <p:spPr>
          <a:xfrm>
            <a:off x="1497266" y="4946400"/>
            <a:ext cx="5319600" cy="7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latin typeface="Proxima Nova"/>
                <a:ea typeface="Proxima Nova"/>
                <a:cs typeface="Proxima Nova"/>
                <a:sym typeface="Proxima Nova"/>
              </a:rPr>
              <a:t>Область</a:t>
            </a:r>
            <a:r>
              <a:rPr lang="ru">
                <a:latin typeface="Proxima Nova"/>
                <a:ea typeface="Proxima Nova"/>
                <a:cs typeface="Proxima Nova"/>
                <a:sym typeface="Proxima Nova"/>
              </a:rPr>
              <a:t> для круглой фотографии</a:t>
            </a:r>
            <a:endParaRPr>
              <a:latin typeface="Proxima Nova"/>
              <a:ea typeface="Proxima Nova"/>
              <a:cs typeface="Proxima Nova"/>
              <a:sym typeface="Proxima Nova"/>
            </a:endParaRPr>
          </a:p>
          <a:p>
            <a:pPr indent="0" lvl="0" marL="0" rtl="0" algn="ctr">
              <a:spcBef>
                <a:spcPts val="0"/>
              </a:spcBef>
              <a:spcAft>
                <a:spcPts val="0"/>
              </a:spcAft>
              <a:buNone/>
            </a:pPr>
            <a:r>
              <a:rPr lang="ru">
                <a:latin typeface="Proxima Nova"/>
                <a:ea typeface="Proxima Nova"/>
                <a:cs typeface="Proxima Nova"/>
                <a:sym typeface="Proxima Nova"/>
              </a:rPr>
              <a:t>(изображение должно перекрывать пунктирный радиус)</a:t>
            </a:r>
            <a:endParaRPr>
              <a:latin typeface="Proxima Nova"/>
              <a:ea typeface="Proxima Nova"/>
              <a:cs typeface="Proxima Nova"/>
              <a:sym typeface="Proxima Nova"/>
            </a:endParaRPr>
          </a:p>
        </p:txBody>
      </p:sp>
      <p:sp>
        <p:nvSpPr>
          <p:cNvPr id="68" name="Google Shape;68;p6"/>
          <p:cNvSpPr txBox="1"/>
          <p:nvPr>
            <p:ph idx="1" type="subTitle"/>
          </p:nvPr>
        </p:nvSpPr>
        <p:spPr>
          <a:xfrm>
            <a:off x="7706725" y="6667200"/>
            <a:ext cx="7137000" cy="2232000"/>
          </a:xfrm>
          <a:prstGeom prst="rect">
            <a:avLst/>
          </a:prstGeom>
        </p:spPr>
        <p:txBody>
          <a:bodyPr anchorCtr="0" anchor="t" bIns="0" lIns="0" spcFirstLastPara="1" rIns="0" wrap="square" tIns="19800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6"/>
          <p:cNvSpPr txBox="1"/>
          <p:nvPr>
            <p:ph type="title"/>
          </p:nvPr>
        </p:nvSpPr>
        <p:spPr>
          <a:xfrm>
            <a:off x="7706725" y="3452400"/>
            <a:ext cx="8574900" cy="2970000"/>
          </a:xfrm>
          <a:prstGeom prst="rect">
            <a:avLst/>
          </a:prstGeom>
        </p:spPr>
        <p:txBody>
          <a:bodyPr anchorCtr="0" anchor="t" bIns="0" lIns="0" spcFirstLastPara="1" rIns="91425" wrap="square" tIns="126000">
            <a:noAutofit/>
          </a:bodyPr>
          <a:lstStyle>
            <a:lvl1pPr lvl="0" rtl="0">
              <a:lnSpc>
                <a:spcPct val="100000"/>
              </a:lnSpc>
              <a:spcBef>
                <a:spcPts val="0"/>
              </a:spcBef>
              <a:spcAft>
                <a:spcPts val="0"/>
              </a:spcAft>
              <a:buSzPts val="3000"/>
              <a:buNone/>
              <a:defRPr b="1" sz="3000"/>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sp>
        <p:nvSpPr>
          <p:cNvPr id="70" name="Google Shape;70;p6"/>
          <p:cNvSpPr/>
          <p:nvPr/>
        </p:nvSpPr>
        <p:spPr>
          <a:xfrm>
            <a:off x="18773050" y="733450"/>
            <a:ext cx="4575600" cy="86625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Поместите квадратное изображение на слайд, затем с помощью инструмента </a:t>
            </a:r>
            <a:r>
              <a:rPr b="1" lang="ru"/>
              <a:t>Обрезка</a:t>
            </a:r>
            <a:r>
              <a:rPr lang="ru"/>
              <a:t> выберете обрезку с помощью овала.</a:t>
            </a:r>
            <a:endParaRPr/>
          </a:p>
          <a:p>
            <a:pPr indent="0" lvl="0" marL="0" rtl="0" algn="l">
              <a:spcBef>
                <a:spcPts val="0"/>
              </a:spcBef>
              <a:spcAft>
                <a:spcPts val="0"/>
              </a:spcAft>
              <a:buNone/>
            </a:pPr>
            <a:br>
              <a:rPr lang="ru"/>
            </a:br>
            <a:br>
              <a:rPr lang="ru"/>
            </a:br>
            <a:br>
              <a:rPr lang="ru"/>
            </a:br>
            <a:br>
              <a:rPr lang="ru"/>
            </a:br>
            <a:br>
              <a:rPr lang="ru"/>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ru"/>
            </a:br>
            <a:endParaRPr/>
          </a:p>
          <a:p>
            <a:pPr indent="0" lvl="0" marL="0" rtl="0" algn="l">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 Проверьте выравнивание используя направляющие.</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71" name="Google Shape;71;p6"/>
          <p:cNvPicPr preferRelativeResize="0"/>
          <p:nvPr/>
        </p:nvPicPr>
        <p:blipFill>
          <a:blip r:embed="rId2">
            <a:alphaModFix/>
          </a:blip>
          <a:stretch>
            <a:fillRect/>
          </a:stretch>
        </p:blipFill>
        <p:spPr>
          <a:xfrm>
            <a:off x="18944068" y="1635878"/>
            <a:ext cx="4104935" cy="1983600"/>
          </a:xfrm>
          <a:prstGeom prst="rect">
            <a:avLst/>
          </a:prstGeom>
          <a:noFill/>
          <a:ln>
            <a:noFill/>
          </a:ln>
        </p:spPr>
      </p:pic>
      <p:pic>
        <p:nvPicPr>
          <p:cNvPr id="72" name="Google Shape;72;p6"/>
          <p:cNvPicPr preferRelativeResize="0"/>
          <p:nvPr/>
        </p:nvPicPr>
        <p:blipFill>
          <a:blip r:embed="rId3">
            <a:alphaModFix/>
          </a:blip>
          <a:stretch>
            <a:fillRect/>
          </a:stretch>
        </p:blipFill>
        <p:spPr>
          <a:xfrm>
            <a:off x="18944074" y="5338200"/>
            <a:ext cx="3821427" cy="3805800"/>
          </a:xfrm>
          <a:prstGeom prst="rect">
            <a:avLst/>
          </a:prstGeom>
          <a:noFill/>
          <a:ln>
            <a:noFill/>
          </a:ln>
        </p:spPr>
      </p:pic>
      <p:sp>
        <p:nvSpPr>
          <p:cNvPr id="73" name="Google Shape;73;p6"/>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Цитата">
  <p:cSld name="CUSTOM_3_1_1_2_2_1_1">
    <p:spTree>
      <p:nvGrpSpPr>
        <p:cNvPr id="74" name="Shape 74"/>
        <p:cNvGrpSpPr/>
        <p:nvPr/>
      </p:nvGrpSpPr>
      <p:grpSpPr>
        <a:xfrm>
          <a:off x="0" y="0"/>
          <a:ext cx="0" cy="0"/>
          <a:chOff x="0" y="0"/>
          <a:chExt cx="0" cy="0"/>
        </a:xfrm>
      </p:grpSpPr>
      <p:grpSp>
        <p:nvGrpSpPr>
          <p:cNvPr id="75" name="Google Shape;75;p7"/>
          <p:cNvGrpSpPr/>
          <p:nvPr/>
        </p:nvGrpSpPr>
        <p:grpSpPr>
          <a:xfrm>
            <a:off x="17479462" y="9377475"/>
            <a:ext cx="517076" cy="530659"/>
            <a:chOff x="238125" y="2432825"/>
            <a:chExt cx="779550" cy="781875"/>
          </a:xfrm>
        </p:grpSpPr>
        <p:sp>
          <p:nvSpPr>
            <p:cNvPr id="76" name="Google Shape;76;p7"/>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7"/>
          <p:cNvGrpSpPr/>
          <p:nvPr/>
        </p:nvGrpSpPr>
        <p:grpSpPr>
          <a:xfrm>
            <a:off x="17479462" y="9377475"/>
            <a:ext cx="517076" cy="530659"/>
            <a:chOff x="238125" y="2432825"/>
            <a:chExt cx="779550" cy="781875"/>
          </a:xfrm>
        </p:grpSpPr>
        <p:sp>
          <p:nvSpPr>
            <p:cNvPr id="81" name="Google Shape;81;p7"/>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7"/>
          <p:cNvSpPr txBox="1"/>
          <p:nvPr>
            <p:ph type="title"/>
          </p:nvPr>
        </p:nvSpPr>
        <p:spPr>
          <a:xfrm>
            <a:off x="551850" y="489600"/>
            <a:ext cx="12862800" cy="4456800"/>
          </a:xfrm>
          <a:prstGeom prst="rect">
            <a:avLst/>
          </a:prstGeom>
        </p:spPr>
        <p:txBody>
          <a:bodyPr anchorCtr="0" anchor="t" bIns="0" lIns="0" spcFirstLastPara="1" rIns="91425" wrap="square" tIns="36000">
            <a:noAutofit/>
          </a:bodyPr>
          <a:lstStyle>
            <a:lvl1pPr lvl="0" rtl="0">
              <a:lnSpc>
                <a:spcPct val="80000"/>
              </a:lnSpc>
              <a:spcBef>
                <a:spcPts val="0"/>
              </a:spcBef>
              <a:spcAft>
                <a:spcPts val="0"/>
              </a:spcAft>
              <a:buClr>
                <a:srgbClr val="4BD0A0"/>
              </a:buClr>
              <a:buSzPts val="9600"/>
              <a:buNone/>
              <a:defRPr b="1" sz="9600">
                <a:solidFill>
                  <a:srgbClr val="4BD0A0"/>
                </a:solidFill>
              </a:defRPr>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grpSp>
        <p:nvGrpSpPr>
          <p:cNvPr id="86" name="Google Shape;86;p7"/>
          <p:cNvGrpSpPr/>
          <p:nvPr/>
        </p:nvGrpSpPr>
        <p:grpSpPr>
          <a:xfrm>
            <a:off x="17479462" y="9377475"/>
            <a:ext cx="517076" cy="530659"/>
            <a:chOff x="238125" y="2432825"/>
            <a:chExt cx="779550" cy="781875"/>
          </a:xfrm>
        </p:grpSpPr>
        <p:sp>
          <p:nvSpPr>
            <p:cNvPr id="87" name="Google Shape;87;p7"/>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7"/>
          <p:cNvSpPr txBox="1"/>
          <p:nvPr>
            <p:ph idx="1" type="subTitle"/>
          </p:nvPr>
        </p:nvSpPr>
        <p:spPr>
          <a:xfrm>
            <a:off x="540000" y="8157600"/>
            <a:ext cx="5728500" cy="14832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SzPts val="24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Описание спикера">
  <p:cSld name="CUSTOM_3_1_1_2_2_1_1_1">
    <p:spTree>
      <p:nvGrpSpPr>
        <p:cNvPr id="92" name="Shape 92"/>
        <p:cNvGrpSpPr/>
        <p:nvPr/>
      </p:nvGrpSpPr>
      <p:grpSpPr>
        <a:xfrm>
          <a:off x="0" y="0"/>
          <a:ext cx="0" cy="0"/>
          <a:chOff x="0" y="0"/>
          <a:chExt cx="0" cy="0"/>
        </a:xfrm>
      </p:grpSpPr>
      <p:sp>
        <p:nvSpPr>
          <p:cNvPr id="93" name="Google Shape;93;p8"/>
          <p:cNvSpPr/>
          <p:nvPr/>
        </p:nvSpPr>
        <p:spPr>
          <a:xfrm>
            <a:off x="583390" y="1484566"/>
            <a:ext cx="5666400" cy="5666400"/>
          </a:xfrm>
          <a:prstGeom prst="ellipse">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txBox="1"/>
          <p:nvPr/>
        </p:nvSpPr>
        <p:spPr>
          <a:xfrm>
            <a:off x="735949" y="4075575"/>
            <a:ext cx="5348700" cy="72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u">
                <a:solidFill>
                  <a:schemeClr val="dk1"/>
                </a:solidFill>
                <a:latin typeface="Proxima Nova"/>
                <a:ea typeface="Proxima Nova"/>
                <a:cs typeface="Proxima Nova"/>
                <a:sym typeface="Proxima Nova"/>
              </a:rPr>
              <a:t>Область для круглой фотографии</a:t>
            </a:r>
            <a:endParaRPr>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ru">
                <a:solidFill>
                  <a:schemeClr val="dk1"/>
                </a:solidFill>
                <a:latin typeface="Proxima Nova"/>
                <a:ea typeface="Proxima Nova"/>
                <a:cs typeface="Proxima Nova"/>
                <a:sym typeface="Proxima Nova"/>
              </a:rPr>
              <a:t>(изображение должно перекрывать пунктирный радиус)</a:t>
            </a:r>
            <a:endParaRPr>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5" name="Google Shape;95;p8"/>
          <p:cNvSpPr txBox="1"/>
          <p:nvPr>
            <p:ph idx="1" type="subTitle"/>
          </p:nvPr>
        </p:nvSpPr>
        <p:spPr>
          <a:xfrm>
            <a:off x="7697850" y="3691325"/>
            <a:ext cx="8575200" cy="1010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8"/>
          <p:cNvSpPr txBox="1"/>
          <p:nvPr>
            <p:ph type="title"/>
          </p:nvPr>
        </p:nvSpPr>
        <p:spPr>
          <a:xfrm>
            <a:off x="7702550" y="2210675"/>
            <a:ext cx="8570400" cy="1486500"/>
          </a:xfrm>
          <a:prstGeom prst="rect">
            <a:avLst/>
          </a:prstGeom>
        </p:spPr>
        <p:txBody>
          <a:bodyPr anchorCtr="0" anchor="t" bIns="0" lIns="0" spcFirstLastPara="1" rIns="91425" wrap="square" tIns="0">
            <a:noAutofit/>
          </a:bodyPr>
          <a:lstStyle>
            <a:lvl1pPr lvl="0" rtl="0">
              <a:lnSpc>
                <a:spcPct val="80000"/>
              </a:lnSpc>
              <a:spcBef>
                <a:spcPts val="0"/>
              </a:spcBef>
              <a:spcAft>
                <a:spcPts val="0"/>
              </a:spcAft>
              <a:buSzPts val="5600"/>
              <a:buNone/>
              <a:defRPr b="1"/>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sp>
        <p:nvSpPr>
          <p:cNvPr id="97" name="Google Shape;97;p8"/>
          <p:cNvSpPr txBox="1"/>
          <p:nvPr/>
        </p:nvSpPr>
        <p:spPr>
          <a:xfrm>
            <a:off x="7702550" y="4946834"/>
            <a:ext cx="7132800" cy="734400"/>
          </a:xfrm>
          <a:prstGeom prst="rect">
            <a:avLst/>
          </a:prstGeom>
          <a:noFill/>
          <a:ln>
            <a:noFill/>
          </a:ln>
        </p:spPr>
        <p:txBody>
          <a:bodyPr anchorCtr="0" anchor="ctr" bIns="91425" lIns="0" spcFirstLastPara="1" rIns="91425" wrap="square" tIns="91425">
            <a:noAutofit/>
          </a:bodyPr>
          <a:lstStyle/>
          <a:p>
            <a:pPr indent="0" lvl="0" marL="0" rtl="0" algn="l">
              <a:lnSpc>
                <a:spcPct val="100000"/>
              </a:lnSpc>
              <a:spcBef>
                <a:spcPts val="0"/>
              </a:spcBef>
              <a:spcAft>
                <a:spcPts val="0"/>
              </a:spcAft>
              <a:buNone/>
            </a:pPr>
            <a:r>
              <a:rPr b="1" lang="ru" sz="2400">
                <a:latin typeface="Proxima Nova"/>
                <a:ea typeface="Proxima Nova"/>
                <a:cs typeface="Proxima Nova"/>
                <a:sym typeface="Proxima Nova"/>
              </a:rPr>
              <a:t>Аккаунты в соц.сетях</a:t>
            </a:r>
            <a:endParaRPr b="1" sz="2400">
              <a:latin typeface="Proxima Nova"/>
              <a:ea typeface="Proxima Nova"/>
              <a:cs typeface="Proxima Nova"/>
              <a:sym typeface="Proxima Nova"/>
            </a:endParaRPr>
          </a:p>
        </p:txBody>
      </p:sp>
      <p:grpSp>
        <p:nvGrpSpPr>
          <p:cNvPr id="98" name="Google Shape;98;p8"/>
          <p:cNvGrpSpPr/>
          <p:nvPr/>
        </p:nvGrpSpPr>
        <p:grpSpPr>
          <a:xfrm>
            <a:off x="7702559" y="5935323"/>
            <a:ext cx="484202" cy="484202"/>
            <a:chOff x="1190625" y="238125"/>
            <a:chExt cx="4905800" cy="4905800"/>
          </a:xfrm>
        </p:grpSpPr>
        <p:sp>
          <p:nvSpPr>
            <p:cNvPr id="99" name="Google Shape;99;p8"/>
            <p:cNvSpPr/>
            <p:nvPr/>
          </p:nvSpPr>
          <p:spPr>
            <a:xfrm>
              <a:off x="1190625" y="238125"/>
              <a:ext cx="4905800" cy="4905800"/>
            </a:xfrm>
            <a:custGeom>
              <a:rect b="b" l="l" r="r" t="t"/>
              <a:pathLst>
                <a:path extrusionOk="0" h="196232" w="196232">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3136650" y="1629200"/>
              <a:ext cx="1109925" cy="2034850"/>
            </a:xfrm>
            <a:custGeom>
              <a:rect b="b" l="l" r="r" t="t"/>
              <a:pathLst>
                <a:path extrusionOk="0" h="81394" w="44397">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8"/>
          <p:cNvGrpSpPr/>
          <p:nvPr/>
        </p:nvGrpSpPr>
        <p:grpSpPr>
          <a:xfrm>
            <a:off x="7697508" y="6668934"/>
            <a:ext cx="503580" cy="503580"/>
            <a:chOff x="1190625" y="238125"/>
            <a:chExt cx="5186200" cy="5186200"/>
          </a:xfrm>
        </p:grpSpPr>
        <p:sp>
          <p:nvSpPr>
            <p:cNvPr id="102" name="Google Shape;102;p8"/>
            <p:cNvSpPr/>
            <p:nvPr/>
          </p:nvSpPr>
          <p:spPr>
            <a:xfrm>
              <a:off x="1190625" y="238125"/>
              <a:ext cx="5186200" cy="518620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a:off x="2726600" y="1774100"/>
              <a:ext cx="2190150" cy="2190150"/>
            </a:xfrm>
            <a:custGeom>
              <a:rect b="b" l="l" r="r" t="t"/>
              <a:pathLst>
                <a:path extrusionOk="0" h="87606" w="87606">
                  <a:moveTo>
                    <a:pt x="66580" y="15186"/>
                  </a:moveTo>
                  <a:cubicBezTo>
                    <a:pt x="68216" y="15186"/>
                    <a:pt x="69617" y="15887"/>
                    <a:pt x="70552" y="16821"/>
                  </a:cubicBezTo>
                  <a:cubicBezTo>
                    <a:pt x="71486" y="17755"/>
                    <a:pt x="72187" y="19157"/>
                    <a:pt x="72187" y="20792"/>
                  </a:cubicBezTo>
                  <a:cubicBezTo>
                    <a:pt x="72187" y="22194"/>
                    <a:pt x="71486" y="23596"/>
                    <a:pt x="70552" y="24530"/>
                  </a:cubicBezTo>
                  <a:cubicBezTo>
                    <a:pt x="69617" y="25698"/>
                    <a:pt x="68216" y="26166"/>
                    <a:pt x="66580" y="26166"/>
                  </a:cubicBezTo>
                  <a:cubicBezTo>
                    <a:pt x="65179" y="26166"/>
                    <a:pt x="63777" y="25698"/>
                    <a:pt x="62843" y="24530"/>
                  </a:cubicBezTo>
                  <a:cubicBezTo>
                    <a:pt x="61675" y="23596"/>
                    <a:pt x="61207" y="22194"/>
                    <a:pt x="61207" y="20792"/>
                  </a:cubicBezTo>
                  <a:cubicBezTo>
                    <a:pt x="61207" y="19157"/>
                    <a:pt x="61675" y="17755"/>
                    <a:pt x="62843" y="16821"/>
                  </a:cubicBezTo>
                  <a:cubicBezTo>
                    <a:pt x="63777" y="15887"/>
                    <a:pt x="65179" y="15186"/>
                    <a:pt x="66580" y="15186"/>
                  </a:cubicBezTo>
                  <a:close/>
                  <a:moveTo>
                    <a:pt x="43686" y="30604"/>
                  </a:moveTo>
                  <a:cubicBezTo>
                    <a:pt x="40182" y="30604"/>
                    <a:pt x="36912" y="32006"/>
                    <a:pt x="34342" y="34342"/>
                  </a:cubicBezTo>
                  <a:cubicBezTo>
                    <a:pt x="32006" y="36912"/>
                    <a:pt x="30604" y="40182"/>
                    <a:pt x="30604" y="43686"/>
                  </a:cubicBezTo>
                  <a:cubicBezTo>
                    <a:pt x="30604" y="47191"/>
                    <a:pt x="32006" y="50461"/>
                    <a:pt x="34342" y="53031"/>
                  </a:cubicBezTo>
                  <a:cubicBezTo>
                    <a:pt x="36912" y="55367"/>
                    <a:pt x="40182" y="56769"/>
                    <a:pt x="43686" y="56769"/>
                  </a:cubicBezTo>
                  <a:cubicBezTo>
                    <a:pt x="47191" y="56769"/>
                    <a:pt x="50461" y="55367"/>
                    <a:pt x="53031" y="53031"/>
                  </a:cubicBezTo>
                  <a:cubicBezTo>
                    <a:pt x="55367" y="50461"/>
                    <a:pt x="56769" y="47191"/>
                    <a:pt x="56769" y="43686"/>
                  </a:cubicBezTo>
                  <a:cubicBezTo>
                    <a:pt x="56769" y="40182"/>
                    <a:pt x="55367" y="36912"/>
                    <a:pt x="53031" y="34342"/>
                  </a:cubicBezTo>
                  <a:cubicBezTo>
                    <a:pt x="50461" y="32006"/>
                    <a:pt x="47191" y="30604"/>
                    <a:pt x="43686" y="30604"/>
                  </a:cubicBezTo>
                  <a:close/>
                  <a:moveTo>
                    <a:pt x="43686" y="21727"/>
                  </a:moveTo>
                  <a:cubicBezTo>
                    <a:pt x="49527" y="21727"/>
                    <a:pt x="55133" y="24063"/>
                    <a:pt x="59105" y="28268"/>
                  </a:cubicBezTo>
                  <a:cubicBezTo>
                    <a:pt x="63310" y="32239"/>
                    <a:pt x="65646" y="37846"/>
                    <a:pt x="65646" y="43686"/>
                  </a:cubicBezTo>
                  <a:cubicBezTo>
                    <a:pt x="65646" y="49527"/>
                    <a:pt x="63310" y="55133"/>
                    <a:pt x="59105" y="59105"/>
                  </a:cubicBezTo>
                  <a:cubicBezTo>
                    <a:pt x="55133" y="63310"/>
                    <a:pt x="49527" y="65646"/>
                    <a:pt x="43686" y="65646"/>
                  </a:cubicBezTo>
                  <a:cubicBezTo>
                    <a:pt x="37846" y="65646"/>
                    <a:pt x="32239" y="63310"/>
                    <a:pt x="28268" y="59105"/>
                  </a:cubicBezTo>
                  <a:cubicBezTo>
                    <a:pt x="24063" y="55133"/>
                    <a:pt x="21727" y="49527"/>
                    <a:pt x="21727" y="43686"/>
                  </a:cubicBezTo>
                  <a:cubicBezTo>
                    <a:pt x="21727" y="37846"/>
                    <a:pt x="24063" y="32239"/>
                    <a:pt x="28268" y="28268"/>
                  </a:cubicBezTo>
                  <a:cubicBezTo>
                    <a:pt x="32239" y="24063"/>
                    <a:pt x="37846" y="21727"/>
                    <a:pt x="43686" y="21727"/>
                  </a:cubicBezTo>
                  <a:close/>
                  <a:moveTo>
                    <a:pt x="43686" y="1"/>
                  </a:moveTo>
                  <a:cubicBezTo>
                    <a:pt x="31772" y="1"/>
                    <a:pt x="30371" y="1"/>
                    <a:pt x="25698" y="235"/>
                  </a:cubicBezTo>
                  <a:cubicBezTo>
                    <a:pt x="21026" y="468"/>
                    <a:pt x="17755" y="1169"/>
                    <a:pt x="14952" y="2103"/>
                  </a:cubicBezTo>
                  <a:cubicBezTo>
                    <a:pt x="12149" y="3272"/>
                    <a:pt x="9345" y="4907"/>
                    <a:pt x="7243" y="7243"/>
                  </a:cubicBezTo>
                  <a:cubicBezTo>
                    <a:pt x="4907" y="9345"/>
                    <a:pt x="3272" y="12149"/>
                    <a:pt x="2103" y="14952"/>
                  </a:cubicBezTo>
                  <a:cubicBezTo>
                    <a:pt x="1169" y="17755"/>
                    <a:pt x="468" y="21026"/>
                    <a:pt x="235" y="25698"/>
                  </a:cubicBezTo>
                  <a:cubicBezTo>
                    <a:pt x="1" y="30371"/>
                    <a:pt x="1" y="31772"/>
                    <a:pt x="1" y="43686"/>
                  </a:cubicBezTo>
                  <a:cubicBezTo>
                    <a:pt x="1" y="55601"/>
                    <a:pt x="1" y="57002"/>
                    <a:pt x="235" y="61675"/>
                  </a:cubicBezTo>
                  <a:cubicBezTo>
                    <a:pt x="468" y="66347"/>
                    <a:pt x="1169" y="69617"/>
                    <a:pt x="2103" y="72421"/>
                  </a:cubicBezTo>
                  <a:cubicBezTo>
                    <a:pt x="3272" y="75224"/>
                    <a:pt x="4907" y="78027"/>
                    <a:pt x="7243" y="80130"/>
                  </a:cubicBezTo>
                  <a:cubicBezTo>
                    <a:pt x="9345" y="82466"/>
                    <a:pt x="12149" y="84101"/>
                    <a:pt x="14952" y="85269"/>
                  </a:cubicBezTo>
                  <a:cubicBezTo>
                    <a:pt x="17755" y="86204"/>
                    <a:pt x="21026" y="86905"/>
                    <a:pt x="25698" y="87138"/>
                  </a:cubicBezTo>
                  <a:cubicBezTo>
                    <a:pt x="30371" y="87372"/>
                    <a:pt x="31772" y="87605"/>
                    <a:pt x="43686" y="87605"/>
                  </a:cubicBezTo>
                  <a:cubicBezTo>
                    <a:pt x="55601" y="87605"/>
                    <a:pt x="57002" y="87372"/>
                    <a:pt x="61675" y="87138"/>
                  </a:cubicBezTo>
                  <a:cubicBezTo>
                    <a:pt x="66347" y="86905"/>
                    <a:pt x="69617" y="86204"/>
                    <a:pt x="72421" y="85269"/>
                  </a:cubicBezTo>
                  <a:cubicBezTo>
                    <a:pt x="75224" y="84101"/>
                    <a:pt x="78027" y="82466"/>
                    <a:pt x="80130" y="80130"/>
                  </a:cubicBezTo>
                  <a:cubicBezTo>
                    <a:pt x="82466" y="78027"/>
                    <a:pt x="84101" y="75224"/>
                    <a:pt x="85269" y="72421"/>
                  </a:cubicBezTo>
                  <a:cubicBezTo>
                    <a:pt x="86204" y="69617"/>
                    <a:pt x="86905" y="66347"/>
                    <a:pt x="87138" y="61675"/>
                  </a:cubicBezTo>
                  <a:cubicBezTo>
                    <a:pt x="87372" y="57002"/>
                    <a:pt x="87605" y="55601"/>
                    <a:pt x="87605" y="43686"/>
                  </a:cubicBezTo>
                  <a:cubicBezTo>
                    <a:pt x="87605" y="31772"/>
                    <a:pt x="87372" y="30371"/>
                    <a:pt x="87138" y="25698"/>
                  </a:cubicBezTo>
                  <a:cubicBezTo>
                    <a:pt x="86905" y="21026"/>
                    <a:pt x="86204" y="17755"/>
                    <a:pt x="85269" y="14952"/>
                  </a:cubicBezTo>
                  <a:cubicBezTo>
                    <a:pt x="84101" y="12149"/>
                    <a:pt x="82466" y="9345"/>
                    <a:pt x="80130" y="7243"/>
                  </a:cubicBezTo>
                  <a:cubicBezTo>
                    <a:pt x="77794" y="4907"/>
                    <a:pt x="75224" y="3272"/>
                    <a:pt x="72421" y="2103"/>
                  </a:cubicBezTo>
                  <a:cubicBezTo>
                    <a:pt x="69617" y="1169"/>
                    <a:pt x="66347" y="468"/>
                    <a:pt x="61675" y="235"/>
                  </a:cubicBezTo>
                  <a:cubicBezTo>
                    <a:pt x="57002" y="1"/>
                    <a:pt x="55601" y="1"/>
                    <a:pt x="436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8"/>
          <p:cNvGrpSpPr/>
          <p:nvPr/>
        </p:nvGrpSpPr>
        <p:grpSpPr>
          <a:xfrm>
            <a:off x="7697704" y="7415521"/>
            <a:ext cx="493726" cy="493726"/>
            <a:chOff x="1190625" y="238125"/>
            <a:chExt cx="5186200" cy="5186200"/>
          </a:xfrm>
        </p:grpSpPr>
        <p:sp>
          <p:nvSpPr>
            <p:cNvPr id="105" name="Google Shape;105;p8"/>
            <p:cNvSpPr/>
            <p:nvPr/>
          </p:nvSpPr>
          <p:spPr>
            <a:xfrm>
              <a:off x="1190625" y="238125"/>
              <a:ext cx="5186200" cy="518620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p:nvPr/>
          </p:nvSpPr>
          <p:spPr>
            <a:xfrm>
              <a:off x="2498850" y="1698200"/>
              <a:ext cx="2493825" cy="2264050"/>
            </a:xfrm>
            <a:custGeom>
              <a:rect b="b" l="l" r="r" t="t"/>
              <a:pathLst>
                <a:path extrusionOk="0" h="90562" w="99753">
                  <a:moveTo>
                    <a:pt x="91810" y="7943"/>
                  </a:moveTo>
                  <a:cubicBezTo>
                    <a:pt x="91810" y="8176"/>
                    <a:pt x="91810" y="8176"/>
                    <a:pt x="91810" y="8644"/>
                  </a:cubicBezTo>
                  <a:lnTo>
                    <a:pt x="77559" y="81998"/>
                  </a:lnTo>
                  <a:cubicBezTo>
                    <a:pt x="77559" y="82231"/>
                    <a:pt x="77326" y="82465"/>
                    <a:pt x="77092" y="82699"/>
                  </a:cubicBezTo>
                  <a:cubicBezTo>
                    <a:pt x="76995" y="82795"/>
                    <a:pt x="76899" y="82852"/>
                    <a:pt x="76735" y="82852"/>
                  </a:cubicBezTo>
                  <a:cubicBezTo>
                    <a:pt x="76505" y="82852"/>
                    <a:pt x="76141" y="82739"/>
                    <a:pt x="75457" y="82465"/>
                  </a:cubicBezTo>
                  <a:lnTo>
                    <a:pt x="52796" y="64944"/>
                  </a:lnTo>
                  <a:lnTo>
                    <a:pt x="39247" y="77559"/>
                  </a:lnTo>
                  <a:lnTo>
                    <a:pt x="42050" y="59104"/>
                  </a:lnTo>
                  <a:lnTo>
                    <a:pt x="78961" y="24062"/>
                  </a:lnTo>
                  <a:cubicBezTo>
                    <a:pt x="80363" y="22660"/>
                    <a:pt x="79895" y="22427"/>
                    <a:pt x="79895" y="22427"/>
                  </a:cubicBezTo>
                  <a:cubicBezTo>
                    <a:pt x="79895" y="21679"/>
                    <a:pt x="79522" y="21455"/>
                    <a:pt x="79073" y="21455"/>
                  </a:cubicBezTo>
                  <a:cubicBezTo>
                    <a:pt x="78400" y="21455"/>
                    <a:pt x="77559" y="21960"/>
                    <a:pt x="77559" y="21960"/>
                  </a:cubicBezTo>
                  <a:lnTo>
                    <a:pt x="31071" y="51161"/>
                  </a:lnTo>
                  <a:lnTo>
                    <a:pt x="31071" y="50927"/>
                  </a:lnTo>
                  <a:lnTo>
                    <a:pt x="8877" y="43452"/>
                  </a:lnTo>
                  <a:lnTo>
                    <a:pt x="8877" y="43218"/>
                  </a:lnTo>
                  <a:lnTo>
                    <a:pt x="9111" y="43218"/>
                  </a:lnTo>
                  <a:cubicBezTo>
                    <a:pt x="9111" y="43218"/>
                    <a:pt x="28968" y="34808"/>
                    <a:pt x="49292" y="26165"/>
                  </a:cubicBezTo>
                  <a:cubicBezTo>
                    <a:pt x="59338" y="21726"/>
                    <a:pt x="69616" y="17287"/>
                    <a:pt x="77326" y="14017"/>
                  </a:cubicBezTo>
                  <a:cubicBezTo>
                    <a:pt x="85268" y="10746"/>
                    <a:pt x="91109" y="8176"/>
                    <a:pt x="91342" y="8176"/>
                  </a:cubicBezTo>
                  <a:cubicBezTo>
                    <a:pt x="91810" y="7943"/>
                    <a:pt x="91576" y="7943"/>
                    <a:pt x="91810" y="7943"/>
                  </a:cubicBezTo>
                  <a:close/>
                  <a:moveTo>
                    <a:pt x="92277" y="0"/>
                  </a:moveTo>
                  <a:cubicBezTo>
                    <a:pt x="90875" y="0"/>
                    <a:pt x="89707" y="467"/>
                    <a:pt x="88539" y="934"/>
                  </a:cubicBezTo>
                  <a:cubicBezTo>
                    <a:pt x="87605" y="1402"/>
                    <a:pt x="82232" y="3504"/>
                    <a:pt x="74522" y="6775"/>
                  </a:cubicBezTo>
                  <a:lnTo>
                    <a:pt x="46255" y="18923"/>
                  </a:lnTo>
                  <a:cubicBezTo>
                    <a:pt x="25931" y="27566"/>
                    <a:pt x="6074" y="35976"/>
                    <a:pt x="6074" y="35976"/>
                  </a:cubicBezTo>
                  <a:lnTo>
                    <a:pt x="6308" y="35976"/>
                  </a:lnTo>
                  <a:cubicBezTo>
                    <a:pt x="6308" y="35976"/>
                    <a:pt x="4906" y="36443"/>
                    <a:pt x="3504" y="37378"/>
                  </a:cubicBezTo>
                  <a:cubicBezTo>
                    <a:pt x="2803" y="38079"/>
                    <a:pt x="1869" y="38780"/>
                    <a:pt x="1402" y="39714"/>
                  </a:cubicBezTo>
                  <a:cubicBezTo>
                    <a:pt x="701" y="40649"/>
                    <a:pt x="0" y="42284"/>
                    <a:pt x="234" y="43919"/>
                  </a:cubicBezTo>
                  <a:cubicBezTo>
                    <a:pt x="701" y="46722"/>
                    <a:pt x="2336" y="48358"/>
                    <a:pt x="3738" y="49292"/>
                  </a:cubicBezTo>
                  <a:cubicBezTo>
                    <a:pt x="4906" y="50227"/>
                    <a:pt x="6308" y="50694"/>
                    <a:pt x="6308" y="50694"/>
                  </a:cubicBezTo>
                  <a:lnTo>
                    <a:pt x="24997" y="57001"/>
                  </a:lnTo>
                  <a:cubicBezTo>
                    <a:pt x="25697" y="59805"/>
                    <a:pt x="30603" y="75924"/>
                    <a:pt x="31771" y="79662"/>
                  </a:cubicBezTo>
                  <a:cubicBezTo>
                    <a:pt x="32472" y="81998"/>
                    <a:pt x="33173" y="83400"/>
                    <a:pt x="33874" y="84334"/>
                  </a:cubicBezTo>
                  <a:cubicBezTo>
                    <a:pt x="34341" y="85035"/>
                    <a:pt x="34808" y="85502"/>
                    <a:pt x="35509" y="85736"/>
                  </a:cubicBezTo>
                  <a:cubicBezTo>
                    <a:pt x="35743" y="85969"/>
                    <a:pt x="35976" y="86203"/>
                    <a:pt x="36444" y="86203"/>
                  </a:cubicBezTo>
                  <a:lnTo>
                    <a:pt x="36677" y="86203"/>
                  </a:lnTo>
                  <a:cubicBezTo>
                    <a:pt x="37285" y="86390"/>
                    <a:pt x="37864" y="86465"/>
                    <a:pt x="38402" y="86465"/>
                  </a:cubicBezTo>
                  <a:cubicBezTo>
                    <a:pt x="40555" y="86465"/>
                    <a:pt x="42050" y="85268"/>
                    <a:pt x="42050" y="85268"/>
                  </a:cubicBezTo>
                  <a:lnTo>
                    <a:pt x="42284" y="85268"/>
                  </a:lnTo>
                  <a:lnTo>
                    <a:pt x="53264" y="74989"/>
                  </a:lnTo>
                  <a:lnTo>
                    <a:pt x="71719" y="89473"/>
                  </a:lnTo>
                  <a:lnTo>
                    <a:pt x="72186" y="89707"/>
                  </a:lnTo>
                  <a:cubicBezTo>
                    <a:pt x="73559" y="90308"/>
                    <a:pt x="74963" y="90562"/>
                    <a:pt x="76294" y="90562"/>
                  </a:cubicBezTo>
                  <a:cubicBezTo>
                    <a:pt x="78589" y="90562"/>
                    <a:pt x="80668" y="89807"/>
                    <a:pt x="81998" y="88773"/>
                  </a:cubicBezTo>
                  <a:cubicBezTo>
                    <a:pt x="83867" y="86904"/>
                    <a:pt x="84801" y="84801"/>
                    <a:pt x="84801" y="84801"/>
                  </a:cubicBezTo>
                  <a:lnTo>
                    <a:pt x="84801" y="84568"/>
                  </a:lnTo>
                  <a:lnTo>
                    <a:pt x="99052" y="10279"/>
                  </a:lnTo>
                  <a:cubicBezTo>
                    <a:pt x="99519" y="8410"/>
                    <a:pt x="99752" y="6775"/>
                    <a:pt x="99285" y="5139"/>
                  </a:cubicBezTo>
                  <a:cubicBezTo>
                    <a:pt x="98818" y="3504"/>
                    <a:pt x="97650" y="1869"/>
                    <a:pt x="96248" y="1168"/>
                  </a:cubicBezTo>
                  <a:cubicBezTo>
                    <a:pt x="95080" y="234"/>
                    <a:pt x="93679" y="0"/>
                    <a:pt x="922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8"/>
          <p:cNvGrpSpPr/>
          <p:nvPr/>
        </p:nvGrpSpPr>
        <p:grpSpPr>
          <a:xfrm>
            <a:off x="7697744" y="8157032"/>
            <a:ext cx="498394" cy="498394"/>
            <a:chOff x="1190625" y="238125"/>
            <a:chExt cx="5186200" cy="5186200"/>
          </a:xfrm>
        </p:grpSpPr>
        <p:sp>
          <p:nvSpPr>
            <p:cNvPr id="108" name="Google Shape;108;p8"/>
            <p:cNvSpPr/>
            <p:nvPr/>
          </p:nvSpPr>
          <p:spPr>
            <a:xfrm>
              <a:off x="1190625" y="238125"/>
              <a:ext cx="5186200" cy="518620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a:off x="2942700" y="1803325"/>
              <a:ext cx="1868925" cy="1757950"/>
            </a:xfrm>
            <a:custGeom>
              <a:rect b="b" l="l" r="r" t="t"/>
              <a:pathLst>
                <a:path extrusionOk="0" h="70318" w="74757">
                  <a:moveTo>
                    <a:pt x="7943" y="0"/>
                  </a:moveTo>
                  <a:cubicBezTo>
                    <a:pt x="5841" y="0"/>
                    <a:pt x="3972" y="701"/>
                    <a:pt x="2337" y="2336"/>
                  </a:cubicBezTo>
                  <a:cubicBezTo>
                    <a:pt x="935" y="3738"/>
                    <a:pt x="1" y="5607"/>
                    <a:pt x="1" y="7709"/>
                  </a:cubicBezTo>
                  <a:cubicBezTo>
                    <a:pt x="1" y="9812"/>
                    <a:pt x="935" y="11914"/>
                    <a:pt x="2337" y="13316"/>
                  </a:cubicBezTo>
                  <a:cubicBezTo>
                    <a:pt x="3972" y="14718"/>
                    <a:pt x="5841" y="15652"/>
                    <a:pt x="7943" y="15652"/>
                  </a:cubicBezTo>
                  <a:cubicBezTo>
                    <a:pt x="10046" y="15652"/>
                    <a:pt x="11915" y="14718"/>
                    <a:pt x="13550" y="13316"/>
                  </a:cubicBezTo>
                  <a:cubicBezTo>
                    <a:pt x="14952" y="11914"/>
                    <a:pt x="15653" y="9812"/>
                    <a:pt x="15653" y="7709"/>
                  </a:cubicBezTo>
                  <a:cubicBezTo>
                    <a:pt x="15653" y="5840"/>
                    <a:pt x="14952" y="3738"/>
                    <a:pt x="13550" y="2336"/>
                  </a:cubicBezTo>
                  <a:cubicBezTo>
                    <a:pt x="11915" y="701"/>
                    <a:pt x="10046" y="0"/>
                    <a:pt x="7943" y="0"/>
                  </a:cubicBezTo>
                  <a:close/>
                  <a:moveTo>
                    <a:pt x="234" y="21492"/>
                  </a:moveTo>
                  <a:lnTo>
                    <a:pt x="234" y="70317"/>
                  </a:lnTo>
                  <a:lnTo>
                    <a:pt x="15886" y="70317"/>
                  </a:lnTo>
                  <a:lnTo>
                    <a:pt x="15886" y="21492"/>
                  </a:lnTo>
                  <a:close/>
                  <a:moveTo>
                    <a:pt x="56564" y="19886"/>
                  </a:moveTo>
                  <a:cubicBezTo>
                    <a:pt x="49899" y="19886"/>
                    <a:pt x="43331" y="22967"/>
                    <a:pt x="40649" y="28033"/>
                  </a:cubicBezTo>
                  <a:lnTo>
                    <a:pt x="40649" y="21492"/>
                  </a:lnTo>
                  <a:lnTo>
                    <a:pt x="25231" y="21492"/>
                  </a:lnTo>
                  <a:lnTo>
                    <a:pt x="25231" y="70317"/>
                  </a:lnTo>
                  <a:lnTo>
                    <a:pt x="40649" y="70317"/>
                  </a:lnTo>
                  <a:lnTo>
                    <a:pt x="40649" y="44620"/>
                  </a:lnTo>
                  <a:cubicBezTo>
                    <a:pt x="40649" y="37328"/>
                    <a:pt x="45481" y="33400"/>
                    <a:pt x="50201" y="33400"/>
                  </a:cubicBezTo>
                  <a:cubicBezTo>
                    <a:pt x="54704" y="33400"/>
                    <a:pt x="59104" y="36977"/>
                    <a:pt x="59104" y="44620"/>
                  </a:cubicBezTo>
                  <a:lnTo>
                    <a:pt x="59104" y="70317"/>
                  </a:lnTo>
                  <a:lnTo>
                    <a:pt x="74756" y="70317"/>
                  </a:lnTo>
                  <a:lnTo>
                    <a:pt x="74756" y="39480"/>
                  </a:lnTo>
                  <a:cubicBezTo>
                    <a:pt x="74756" y="25516"/>
                    <a:pt x="65572" y="19886"/>
                    <a:pt x="56564" y="198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8"/>
          <p:cNvGrpSpPr/>
          <p:nvPr/>
        </p:nvGrpSpPr>
        <p:grpSpPr>
          <a:xfrm>
            <a:off x="17479462" y="9377475"/>
            <a:ext cx="517076" cy="530659"/>
            <a:chOff x="238125" y="2432825"/>
            <a:chExt cx="779550" cy="781875"/>
          </a:xfrm>
        </p:grpSpPr>
        <p:sp>
          <p:nvSpPr>
            <p:cNvPr id="111" name="Google Shape;111;p8"/>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8"/>
          <p:cNvSpPr txBox="1"/>
          <p:nvPr>
            <p:ph idx="2" type="subTitle"/>
          </p:nvPr>
        </p:nvSpPr>
        <p:spPr>
          <a:xfrm>
            <a:off x="8393025" y="6666034"/>
            <a:ext cx="5021700" cy="5049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8"/>
          <p:cNvSpPr txBox="1"/>
          <p:nvPr>
            <p:ph idx="3" type="subTitle"/>
          </p:nvPr>
        </p:nvSpPr>
        <p:spPr>
          <a:xfrm>
            <a:off x="8393025" y="5932609"/>
            <a:ext cx="5021700" cy="4905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7" name="Google Shape;117;p8"/>
          <p:cNvSpPr txBox="1"/>
          <p:nvPr>
            <p:ph idx="4" type="subTitle"/>
          </p:nvPr>
        </p:nvSpPr>
        <p:spPr>
          <a:xfrm>
            <a:off x="8393025" y="7408997"/>
            <a:ext cx="5021700" cy="5049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8" name="Google Shape;118;p8"/>
          <p:cNvSpPr txBox="1"/>
          <p:nvPr>
            <p:ph idx="5" type="subTitle"/>
          </p:nvPr>
        </p:nvSpPr>
        <p:spPr>
          <a:xfrm>
            <a:off x="8393025" y="8156697"/>
            <a:ext cx="5021700" cy="5049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8"/>
          <p:cNvSpPr/>
          <p:nvPr/>
        </p:nvSpPr>
        <p:spPr>
          <a:xfrm>
            <a:off x="18773050" y="733450"/>
            <a:ext cx="4575600" cy="86625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Поместите квадратное изображение на слайд, затем с помощью инструмента </a:t>
            </a:r>
            <a:r>
              <a:rPr b="1" lang="ru"/>
              <a:t>Обрезка</a:t>
            </a:r>
            <a:r>
              <a:rPr lang="ru"/>
              <a:t> выберете обрезку с помощью овала.</a:t>
            </a:r>
            <a:endParaRPr/>
          </a:p>
          <a:p>
            <a:pPr indent="0" lvl="0" marL="0" rtl="0" algn="l">
              <a:spcBef>
                <a:spcPts val="0"/>
              </a:spcBef>
              <a:spcAft>
                <a:spcPts val="0"/>
              </a:spcAft>
              <a:buNone/>
            </a:pPr>
            <a:br>
              <a:rPr lang="ru"/>
            </a:br>
            <a:br>
              <a:rPr lang="ru"/>
            </a:br>
            <a:br>
              <a:rPr lang="ru"/>
            </a:br>
            <a:br>
              <a:rPr lang="ru"/>
            </a:br>
            <a:br>
              <a:rPr lang="ru"/>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ru"/>
            </a:br>
            <a:endParaRPr/>
          </a:p>
          <a:p>
            <a:pPr indent="0" lvl="0" marL="0" rtl="0" algn="l">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 Проверьте выравнивание используя направляющие.</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120" name="Google Shape;120;p8"/>
          <p:cNvPicPr preferRelativeResize="0"/>
          <p:nvPr/>
        </p:nvPicPr>
        <p:blipFill>
          <a:blip r:embed="rId2">
            <a:alphaModFix/>
          </a:blip>
          <a:stretch>
            <a:fillRect/>
          </a:stretch>
        </p:blipFill>
        <p:spPr>
          <a:xfrm>
            <a:off x="18944068" y="1635878"/>
            <a:ext cx="4104935" cy="1983600"/>
          </a:xfrm>
          <a:prstGeom prst="rect">
            <a:avLst/>
          </a:prstGeom>
          <a:noFill/>
          <a:ln>
            <a:noFill/>
          </a:ln>
        </p:spPr>
      </p:pic>
      <p:pic>
        <p:nvPicPr>
          <p:cNvPr id="121" name="Google Shape;121;p8"/>
          <p:cNvPicPr preferRelativeResize="0"/>
          <p:nvPr/>
        </p:nvPicPr>
        <p:blipFill>
          <a:blip r:embed="rId3">
            <a:alphaModFix/>
          </a:blip>
          <a:stretch>
            <a:fillRect/>
          </a:stretch>
        </p:blipFill>
        <p:spPr>
          <a:xfrm>
            <a:off x="18944074" y="5338200"/>
            <a:ext cx="3821427" cy="3805800"/>
          </a:xfrm>
          <a:prstGeom prst="rect">
            <a:avLst/>
          </a:prstGeom>
          <a:noFill/>
          <a:ln>
            <a:noFill/>
          </a:ln>
        </p:spPr>
      </p:pic>
      <p:sp>
        <p:nvSpPr>
          <p:cNvPr id="122" name="Google Shape;122;p8"/>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Описание спикера 2">
  <p:cSld name="CUSTOM_3_1_1_2_2_1_1_1_2">
    <p:spTree>
      <p:nvGrpSpPr>
        <p:cNvPr id="123" name="Shape 123"/>
        <p:cNvGrpSpPr/>
        <p:nvPr/>
      </p:nvGrpSpPr>
      <p:grpSpPr>
        <a:xfrm>
          <a:off x="0" y="0"/>
          <a:ext cx="0" cy="0"/>
          <a:chOff x="0" y="0"/>
          <a:chExt cx="0" cy="0"/>
        </a:xfrm>
      </p:grpSpPr>
      <p:sp>
        <p:nvSpPr>
          <p:cNvPr id="124" name="Google Shape;124;p9"/>
          <p:cNvSpPr/>
          <p:nvPr/>
        </p:nvSpPr>
        <p:spPr>
          <a:xfrm>
            <a:off x="571531" y="513931"/>
            <a:ext cx="4269600" cy="4269600"/>
          </a:xfrm>
          <a:prstGeom prst="ellipse">
            <a:avLst/>
          </a:prstGeom>
          <a:noFill/>
          <a:ln cap="flat" cmpd="sng" w="19050">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txBox="1"/>
          <p:nvPr/>
        </p:nvSpPr>
        <p:spPr>
          <a:xfrm>
            <a:off x="804050" y="2221950"/>
            <a:ext cx="3815100" cy="990000"/>
          </a:xfrm>
          <a:prstGeom prst="rect">
            <a:avLst/>
          </a:prstGeom>
          <a:noFill/>
          <a:ln>
            <a:noFill/>
          </a:ln>
        </p:spPr>
        <p:txBody>
          <a:bodyPr anchorCtr="0" anchor="t" bIns="91425" lIns="91425" spcFirstLastPara="1" rIns="91425" wrap="square" tIns="198000">
            <a:noAutofit/>
          </a:bodyPr>
          <a:lstStyle/>
          <a:p>
            <a:pPr indent="0" lvl="0" marL="0" rtl="0" algn="ctr">
              <a:spcBef>
                <a:spcPts val="0"/>
              </a:spcBef>
              <a:spcAft>
                <a:spcPts val="0"/>
              </a:spcAft>
              <a:buClr>
                <a:schemeClr val="dk1"/>
              </a:buClr>
              <a:buSzPts val="1100"/>
              <a:buFont typeface="Arial"/>
              <a:buNone/>
            </a:pPr>
            <a:r>
              <a:rPr lang="ru">
                <a:latin typeface="Proxima Nova"/>
                <a:ea typeface="Proxima Nova"/>
                <a:cs typeface="Proxima Nova"/>
                <a:sym typeface="Proxima Nova"/>
              </a:rPr>
              <a:t>Область для круглой фотографии</a:t>
            </a:r>
            <a:endParaRPr>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ru">
                <a:latin typeface="Proxima Nova"/>
                <a:ea typeface="Proxima Nova"/>
                <a:cs typeface="Proxima Nova"/>
                <a:sym typeface="Proxima Nova"/>
              </a:rPr>
              <a:t>(изображение должно перекрывать пунктирный радиус)</a:t>
            </a:r>
            <a:endParaRPr>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6" name="Google Shape;126;p9"/>
          <p:cNvSpPr txBox="1"/>
          <p:nvPr>
            <p:ph idx="1" type="subTitle"/>
          </p:nvPr>
        </p:nvSpPr>
        <p:spPr>
          <a:xfrm>
            <a:off x="6269100" y="2949150"/>
            <a:ext cx="10003800" cy="1493100"/>
          </a:xfrm>
          <a:prstGeom prst="rect">
            <a:avLst/>
          </a:prstGeom>
        </p:spPr>
        <p:txBody>
          <a:bodyPr anchorCtr="0" anchor="t" bIns="0" lIns="0" spcFirstLastPara="1" rIns="0" wrap="square" tIns="216000">
            <a:noAutofit/>
          </a:bodyPr>
          <a:lstStyle>
            <a:lvl1pPr lvl="0" rtl="0">
              <a:lnSpc>
                <a:spcPct val="100000"/>
              </a:lnSpc>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9"/>
          <p:cNvSpPr txBox="1"/>
          <p:nvPr>
            <p:ph type="title"/>
          </p:nvPr>
        </p:nvSpPr>
        <p:spPr>
          <a:xfrm>
            <a:off x="6268650" y="980400"/>
            <a:ext cx="10003800" cy="1983600"/>
          </a:xfrm>
          <a:prstGeom prst="rect">
            <a:avLst/>
          </a:prstGeom>
        </p:spPr>
        <p:txBody>
          <a:bodyPr anchorCtr="0" anchor="b" bIns="0" lIns="0" spcFirstLastPara="1" rIns="91425" wrap="square" tIns="72000">
            <a:noAutofit/>
          </a:bodyPr>
          <a:lstStyle>
            <a:lvl1pPr lvl="0" rtl="0">
              <a:lnSpc>
                <a:spcPct val="80000"/>
              </a:lnSpc>
              <a:spcBef>
                <a:spcPts val="0"/>
              </a:spcBef>
              <a:spcAft>
                <a:spcPts val="0"/>
              </a:spcAft>
              <a:buSzPts val="5600"/>
              <a:buNone/>
              <a:defRPr b="1"/>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sp>
        <p:nvSpPr>
          <p:cNvPr id="128" name="Google Shape;128;p9"/>
          <p:cNvSpPr txBox="1"/>
          <p:nvPr>
            <p:ph idx="2" type="subTitle"/>
          </p:nvPr>
        </p:nvSpPr>
        <p:spPr>
          <a:xfrm>
            <a:off x="6268650" y="5436000"/>
            <a:ext cx="5706000" cy="2721600"/>
          </a:xfrm>
          <a:prstGeom prst="rect">
            <a:avLst/>
          </a:prstGeom>
        </p:spPr>
        <p:txBody>
          <a:bodyPr anchorCtr="0" anchor="t" bIns="0" lIns="0" spcFirstLastPara="1" rIns="360000" wrap="square" tIns="180000">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grpSp>
        <p:nvGrpSpPr>
          <p:cNvPr id="129" name="Google Shape;129;p9"/>
          <p:cNvGrpSpPr/>
          <p:nvPr/>
        </p:nvGrpSpPr>
        <p:grpSpPr>
          <a:xfrm>
            <a:off x="17479462" y="9377475"/>
            <a:ext cx="517076" cy="530659"/>
            <a:chOff x="238125" y="2432825"/>
            <a:chExt cx="779550" cy="781875"/>
          </a:xfrm>
        </p:grpSpPr>
        <p:sp>
          <p:nvSpPr>
            <p:cNvPr id="130" name="Google Shape;130;p9"/>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9"/>
          <p:cNvSpPr txBox="1"/>
          <p:nvPr>
            <p:ph idx="3" type="subTitle"/>
          </p:nvPr>
        </p:nvSpPr>
        <p:spPr>
          <a:xfrm>
            <a:off x="6963825" y="8404925"/>
            <a:ext cx="4434600" cy="4998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9"/>
          <p:cNvSpPr txBox="1"/>
          <p:nvPr/>
        </p:nvSpPr>
        <p:spPr>
          <a:xfrm>
            <a:off x="551850" y="5472000"/>
            <a:ext cx="2858400" cy="6990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lang="ru" sz="3000">
                <a:latin typeface="Proxima Nova"/>
                <a:ea typeface="Proxima Nova"/>
                <a:cs typeface="Proxima Nova"/>
                <a:sym typeface="Proxima Nova"/>
              </a:rPr>
              <a:t>О спикере</a:t>
            </a:r>
            <a:endParaRPr sz="3000">
              <a:latin typeface="Proxima Nova"/>
              <a:ea typeface="Proxima Nova"/>
              <a:cs typeface="Proxima Nova"/>
              <a:sym typeface="Proxima Nova"/>
            </a:endParaRPr>
          </a:p>
        </p:txBody>
      </p:sp>
      <p:sp>
        <p:nvSpPr>
          <p:cNvPr id="136" name="Google Shape;136;p9"/>
          <p:cNvSpPr txBox="1"/>
          <p:nvPr/>
        </p:nvSpPr>
        <p:spPr>
          <a:xfrm>
            <a:off x="551700" y="8401050"/>
            <a:ext cx="2858400" cy="660600"/>
          </a:xfrm>
          <a:prstGeom prst="rect">
            <a:avLst/>
          </a:prstGeom>
          <a:noFill/>
          <a:ln>
            <a:noFill/>
          </a:ln>
        </p:spPr>
        <p:txBody>
          <a:bodyPr anchorCtr="0" anchor="t" bIns="91425" lIns="0" spcFirstLastPara="1" rIns="91425" wrap="square" tIns="108000">
            <a:noAutofit/>
          </a:bodyPr>
          <a:lstStyle/>
          <a:p>
            <a:pPr indent="0" lvl="0" marL="0" rtl="0" algn="l">
              <a:lnSpc>
                <a:spcPct val="100000"/>
              </a:lnSpc>
              <a:spcBef>
                <a:spcPts val="0"/>
              </a:spcBef>
              <a:spcAft>
                <a:spcPts val="0"/>
              </a:spcAft>
              <a:buNone/>
            </a:pPr>
            <a:r>
              <a:rPr lang="ru" sz="1800">
                <a:latin typeface="Proxima Nova"/>
                <a:ea typeface="Proxima Nova"/>
                <a:cs typeface="Proxima Nova"/>
                <a:sym typeface="Proxima Nova"/>
              </a:rPr>
              <a:t>Аккаунты в соц.сетях:</a:t>
            </a:r>
            <a:endParaRPr sz="1800">
              <a:latin typeface="Proxima Nova"/>
              <a:ea typeface="Proxima Nova"/>
              <a:cs typeface="Proxima Nova"/>
              <a:sym typeface="Proxima Nova"/>
            </a:endParaRPr>
          </a:p>
        </p:txBody>
      </p:sp>
      <p:grpSp>
        <p:nvGrpSpPr>
          <p:cNvPr id="137" name="Google Shape;137;p9"/>
          <p:cNvGrpSpPr/>
          <p:nvPr/>
        </p:nvGrpSpPr>
        <p:grpSpPr>
          <a:xfrm>
            <a:off x="6269102" y="8402679"/>
            <a:ext cx="496952" cy="499901"/>
            <a:chOff x="1190625" y="238125"/>
            <a:chExt cx="4905800" cy="4905800"/>
          </a:xfrm>
        </p:grpSpPr>
        <p:sp>
          <p:nvSpPr>
            <p:cNvPr id="138" name="Google Shape;138;p9"/>
            <p:cNvSpPr/>
            <p:nvPr/>
          </p:nvSpPr>
          <p:spPr>
            <a:xfrm>
              <a:off x="1190625" y="238125"/>
              <a:ext cx="4905800" cy="4905800"/>
            </a:xfrm>
            <a:custGeom>
              <a:rect b="b" l="l" r="r" t="t"/>
              <a:pathLst>
                <a:path extrusionOk="0" h="196232" w="196232">
                  <a:moveTo>
                    <a:pt x="97968" y="0"/>
                  </a:moveTo>
                  <a:cubicBezTo>
                    <a:pt x="43804" y="0"/>
                    <a:pt x="0" y="43804"/>
                    <a:pt x="0" y="97968"/>
                  </a:cubicBezTo>
                  <a:cubicBezTo>
                    <a:pt x="0" y="152131"/>
                    <a:pt x="43804" y="196231"/>
                    <a:pt x="97968" y="196231"/>
                  </a:cubicBezTo>
                  <a:cubicBezTo>
                    <a:pt x="152131" y="196231"/>
                    <a:pt x="196231" y="152131"/>
                    <a:pt x="196231" y="97968"/>
                  </a:cubicBezTo>
                  <a:cubicBezTo>
                    <a:pt x="195935" y="43804"/>
                    <a:pt x="152131" y="0"/>
                    <a:pt x="97968"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p:nvPr/>
          </p:nvSpPr>
          <p:spPr>
            <a:xfrm>
              <a:off x="3136650" y="1629200"/>
              <a:ext cx="1109925" cy="2034850"/>
            </a:xfrm>
            <a:custGeom>
              <a:rect b="b" l="l" r="r" t="t"/>
              <a:pathLst>
                <a:path extrusionOk="0" h="81394" w="44397">
                  <a:moveTo>
                    <a:pt x="32262" y="0"/>
                  </a:moveTo>
                  <a:cubicBezTo>
                    <a:pt x="20719" y="0"/>
                    <a:pt x="12431" y="6512"/>
                    <a:pt x="12431" y="18943"/>
                  </a:cubicBezTo>
                  <a:lnTo>
                    <a:pt x="12431" y="30486"/>
                  </a:lnTo>
                  <a:lnTo>
                    <a:pt x="0" y="30486"/>
                  </a:lnTo>
                  <a:lnTo>
                    <a:pt x="0" y="46764"/>
                  </a:lnTo>
                  <a:lnTo>
                    <a:pt x="12431" y="46764"/>
                  </a:lnTo>
                  <a:lnTo>
                    <a:pt x="12431" y="81393"/>
                  </a:lnTo>
                  <a:lnTo>
                    <a:pt x="29598" y="81393"/>
                  </a:lnTo>
                  <a:lnTo>
                    <a:pt x="29598" y="46764"/>
                  </a:lnTo>
                  <a:lnTo>
                    <a:pt x="39957" y="46764"/>
                  </a:lnTo>
                  <a:lnTo>
                    <a:pt x="44397" y="30486"/>
                  </a:lnTo>
                  <a:lnTo>
                    <a:pt x="29598" y="30486"/>
                  </a:lnTo>
                  <a:lnTo>
                    <a:pt x="29598" y="22198"/>
                  </a:lnTo>
                  <a:cubicBezTo>
                    <a:pt x="29598" y="18055"/>
                    <a:pt x="29598" y="14207"/>
                    <a:pt x="37885" y="14207"/>
                  </a:cubicBezTo>
                  <a:lnTo>
                    <a:pt x="44397" y="14207"/>
                  </a:lnTo>
                  <a:lnTo>
                    <a:pt x="44397" y="296"/>
                  </a:lnTo>
                  <a:cubicBezTo>
                    <a:pt x="42917" y="296"/>
                    <a:pt x="37589" y="0"/>
                    <a:pt x="322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9"/>
          <p:cNvGrpSpPr/>
          <p:nvPr/>
        </p:nvGrpSpPr>
        <p:grpSpPr>
          <a:xfrm>
            <a:off x="6268825" y="9144186"/>
            <a:ext cx="497516" cy="500468"/>
            <a:chOff x="1190625" y="238125"/>
            <a:chExt cx="5186200" cy="5186200"/>
          </a:xfrm>
        </p:grpSpPr>
        <p:sp>
          <p:nvSpPr>
            <p:cNvPr id="141" name="Google Shape;141;p9"/>
            <p:cNvSpPr/>
            <p:nvPr/>
          </p:nvSpPr>
          <p:spPr>
            <a:xfrm>
              <a:off x="1190625" y="238125"/>
              <a:ext cx="5186200" cy="518620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a:off x="2726600" y="1774100"/>
              <a:ext cx="2190150" cy="2190150"/>
            </a:xfrm>
            <a:custGeom>
              <a:rect b="b" l="l" r="r" t="t"/>
              <a:pathLst>
                <a:path extrusionOk="0" h="87606" w="87606">
                  <a:moveTo>
                    <a:pt x="66580" y="15186"/>
                  </a:moveTo>
                  <a:cubicBezTo>
                    <a:pt x="68216" y="15186"/>
                    <a:pt x="69617" y="15887"/>
                    <a:pt x="70552" y="16821"/>
                  </a:cubicBezTo>
                  <a:cubicBezTo>
                    <a:pt x="71486" y="17755"/>
                    <a:pt x="72187" y="19157"/>
                    <a:pt x="72187" y="20792"/>
                  </a:cubicBezTo>
                  <a:cubicBezTo>
                    <a:pt x="72187" y="22194"/>
                    <a:pt x="71486" y="23596"/>
                    <a:pt x="70552" y="24530"/>
                  </a:cubicBezTo>
                  <a:cubicBezTo>
                    <a:pt x="69617" y="25698"/>
                    <a:pt x="68216" y="26166"/>
                    <a:pt x="66580" y="26166"/>
                  </a:cubicBezTo>
                  <a:cubicBezTo>
                    <a:pt x="65179" y="26166"/>
                    <a:pt x="63777" y="25698"/>
                    <a:pt x="62843" y="24530"/>
                  </a:cubicBezTo>
                  <a:cubicBezTo>
                    <a:pt x="61675" y="23596"/>
                    <a:pt x="61207" y="22194"/>
                    <a:pt x="61207" y="20792"/>
                  </a:cubicBezTo>
                  <a:cubicBezTo>
                    <a:pt x="61207" y="19157"/>
                    <a:pt x="61675" y="17755"/>
                    <a:pt x="62843" y="16821"/>
                  </a:cubicBezTo>
                  <a:cubicBezTo>
                    <a:pt x="63777" y="15887"/>
                    <a:pt x="65179" y="15186"/>
                    <a:pt x="66580" y="15186"/>
                  </a:cubicBezTo>
                  <a:close/>
                  <a:moveTo>
                    <a:pt x="43686" y="30604"/>
                  </a:moveTo>
                  <a:cubicBezTo>
                    <a:pt x="40182" y="30604"/>
                    <a:pt x="36912" y="32006"/>
                    <a:pt x="34342" y="34342"/>
                  </a:cubicBezTo>
                  <a:cubicBezTo>
                    <a:pt x="32006" y="36912"/>
                    <a:pt x="30604" y="40182"/>
                    <a:pt x="30604" y="43686"/>
                  </a:cubicBezTo>
                  <a:cubicBezTo>
                    <a:pt x="30604" y="47191"/>
                    <a:pt x="32006" y="50461"/>
                    <a:pt x="34342" y="53031"/>
                  </a:cubicBezTo>
                  <a:cubicBezTo>
                    <a:pt x="36912" y="55367"/>
                    <a:pt x="40182" y="56769"/>
                    <a:pt x="43686" y="56769"/>
                  </a:cubicBezTo>
                  <a:cubicBezTo>
                    <a:pt x="47191" y="56769"/>
                    <a:pt x="50461" y="55367"/>
                    <a:pt x="53031" y="53031"/>
                  </a:cubicBezTo>
                  <a:cubicBezTo>
                    <a:pt x="55367" y="50461"/>
                    <a:pt x="56769" y="47191"/>
                    <a:pt x="56769" y="43686"/>
                  </a:cubicBezTo>
                  <a:cubicBezTo>
                    <a:pt x="56769" y="40182"/>
                    <a:pt x="55367" y="36912"/>
                    <a:pt x="53031" y="34342"/>
                  </a:cubicBezTo>
                  <a:cubicBezTo>
                    <a:pt x="50461" y="32006"/>
                    <a:pt x="47191" y="30604"/>
                    <a:pt x="43686" y="30604"/>
                  </a:cubicBezTo>
                  <a:close/>
                  <a:moveTo>
                    <a:pt x="43686" y="21727"/>
                  </a:moveTo>
                  <a:cubicBezTo>
                    <a:pt x="49527" y="21727"/>
                    <a:pt x="55133" y="24063"/>
                    <a:pt x="59105" y="28268"/>
                  </a:cubicBezTo>
                  <a:cubicBezTo>
                    <a:pt x="63310" y="32239"/>
                    <a:pt x="65646" y="37846"/>
                    <a:pt x="65646" y="43686"/>
                  </a:cubicBezTo>
                  <a:cubicBezTo>
                    <a:pt x="65646" y="49527"/>
                    <a:pt x="63310" y="55133"/>
                    <a:pt x="59105" y="59105"/>
                  </a:cubicBezTo>
                  <a:cubicBezTo>
                    <a:pt x="55133" y="63310"/>
                    <a:pt x="49527" y="65646"/>
                    <a:pt x="43686" y="65646"/>
                  </a:cubicBezTo>
                  <a:cubicBezTo>
                    <a:pt x="37846" y="65646"/>
                    <a:pt x="32239" y="63310"/>
                    <a:pt x="28268" y="59105"/>
                  </a:cubicBezTo>
                  <a:cubicBezTo>
                    <a:pt x="24063" y="55133"/>
                    <a:pt x="21727" y="49527"/>
                    <a:pt x="21727" y="43686"/>
                  </a:cubicBezTo>
                  <a:cubicBezTo>
                    <a:pt x="21727" y="37846"/>
                    <a:pt x="24063" y="32239"/>
                    <a:pt x="28268" y="28268"/>
                  </a:cubicBezTo>
                  <a:cubicBezTo>
                    <a:pt x="32239" y="24063"/>
                    <a:pt x="37846" y="21727"/>
                    <a:pt x="43686" y="21727"/>
                  </a:cubicBezTo>
                  <a:close/>
                  <a:moveTo>
                    <a:pt x="43686" y="1"/>
                  </a:moveTo>
                  <a:cubicBezTo>
                    <a:pt x="31772" y="1"/>
                    <a:pt x="30371" y="1"/>
                    <a:pt x="25698" y="235"/>
                  </a:cubicBezTo>
                  <a:cubicBezTo>
                    <a:pt x="21026" y="468"/>
                    <a:pt x="17755" y="1169"/>
                    <a:pt x="14952" y="2103"/>
                  </a:cubicBezTo>
                  <a:cubicBezTo>
                    <a:pt x="12149" y="3272"/>
                    <a:pt x="9345" y="4907"/>
                    <a:pt x="7243" y="7243"/>
                  </a:cubicBezTo>
                  <a:cubicBezTo>
                    <a:pt x="4907" y="9345"/>
                    <a:pt x="3272" y="12149"/>
                    <a:pt x="2103" y="14952"/>
                  </a:cubicBezTo>
                  <a:cubicBezTo>
                    <a:pt x="1169" y="17755"/>
                    <a:pt x="468" y="21026"/>
                    <a:pt x="235" y="25698"/>
                  </a:cubicBezTo>
                  <a:cubicBezTo>
                    <a:pt x="1" y="30371"/>
                    <a:pt x="1" y="31772"/>
                    <a:pt x="1" y="43686"/>
                  </a:cubicBezTo>
                  <a:cubicBezTo>
                    <a:pt x="1" y="55601"/>
                    <a:pt x="1" y="57002"/>
                    <a:pt x="235" y="61675"/>
                  </a:cubicBezTo>
                  <a:cubicBezTo>
                    <a:pt x="468" y="66347"/>
                    <a:pt x="1169" y="69617"/>
                    <a:pt x="2103" y="72421"/>
                  </a:cubicBezTo>
                  <a:cubicBezTo>
                    <a:pt x="3272" y="75224"/>
                    <a:pt x="4907" y="78027"/>
                    <a:pt x="7243" y="80130"/>
                  </a:cubicBezTo>
                  <a:cubicBezTo>
                    <a:pt x="9345" y="82466"/>
                    <a:pt x="12149" y="84101"/>
                    <a:pt x="14952" y="85269"/>
                  </a:cubicBezTo>
                  <a:cubicBezTo>
                    <a:pt x="17755" y="86204"/>
                    <a:pt x="21026" y="86905"/>
                    <a:pt x="25698" y="87138"/>
                  </a:cubicBezTo>
                  <a:cubicBezTo>
                    <a:pt x="30371" y="87372"/>
                    <a:pt x="31772" y="87605"/>
                    <a:pt x="43686" y="87605"/>
                  </a:cubicBezTo>
                  <a:cubicBezTo>
                    <a:pt x="55601" y="87605"/>
                    <a:pt x="57002" y="87372"/>
                    <a:pt x="61675" y="87138"/>
                  </a:cubicBezTo>
                  <a:cubicBezTo>
                    <a:pt x="66347" y="86905"/>
                    <a:pt x="69617" y="86204"/>
                    <a:pt x="72421" y="85269"/>
                  </a:cubicBezTo>
                  <a:cubicBezTo>
                    <a:pt x="75224" y="84101"/>
                    <a:pt x="78027" y="82466"/>
                    <a:pt x="80130" y="80130"/>
                  </a:cubicBezTo>
                  <a:cubicBezTo>
                    <a:pt x="82466" y="78027"/>
                    <a:pt x="84101" y="75224"/>
                    <a:pt x="85269" y="72421"/>
                  </a:cubicBezTo>
                  <a:cubicBezTo>
                    <a:pt x="86204" y="69617"/>
                    <a:pt x="86905" y="66347"/>
                    <a:pt x="87138" y="61675"/>
                  </a:cubicBezTo>
                  <a:cubicBezTo>
                    <a:pt x="87372" y="57002"/>
                    <a:pt x="87605" y="55601"/>
                    <a:pt x="87605" y="43686"/>
                  </a:cubicBezTo>
                  <a:cubicBezTo>
                    <a:pt x="87605" y="31772"/>
                    <a:pt x="87372" y="30371"/>
                    <a:pt x="87138" y="25698"/>
                  </a:cubicBezTo>
                  <a:cubicBezTo>
                    <a:pt x="86905" y="21026"/>
                    <a:pt x="86204" y="17755"/>
                    <a:pt x="85269" y="14952"/>
                  </a:cubicBezTo>
                  <a:cubicBezTo>
                    <a:pt x="84101" y="12149"/>
                    <a:pt x="82466" y="9345"/>
                    <a:pt x="80130" y="7243"/>
                  </a:cubicBezTo>
                  <a:cubicBezTo>
                    <a:pt x="77794" y="4907"/>
                    <a:pt x="75224" y="3272"/>
                    <a:pt x="72421" y="2103"/>
                  </a:cubicBezTo>
                  <a:cubicBezTo>
                    <a:pt x="69617" y="1169"/>
                    <a:pt x="66347" y="468"/>
                    <a:pt x="61675" y="235"/>
                  </a:cubicBezTo>
                  <a:cubicBezTo>
                    <a:pt x="57002" y="1"/>
                    <a:pt x="55601" y="1"/>
                    <a:pt x="436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9"/>
          <p:cNvGrpSpPr/>
          <p:nvPr/>
        </p:nvGrpSpPr>
        <p:grpSpPr>
          <a:xfrm>
            <a:off x="11974538" y="8402463"/>
            <a:ext cx="498567" cy="500468"/>
            <a:chOff x="1190625" y="238125"/>
            <a:chExt cx="5186200" cy="5186200"/>
          </a:xfrm>
        </p:grpSpPr>
        <p:sp>
          <p:nvSpPr>
            <p:cNvPr id="144" name="Google Shape;144;p9"/>
            <p:cNvSpPr/>
            <p:nvPr/>
          </p:nvSpPr>
          <p:spPr>
            <a:xfrm>
              <a:off x="1190625" y="238125"/>
              <a:ext cx="5186200" cy="518620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a:off x="2498850" y="1698200"/>
              <a:ext cx="2493825" cy="2264050"/>
            </a:xfrm>
            <a:custGeom>
              <a:rect b="b" l="l" r="r" t="t"/>
              <a:pathLst>
                <a:path extrusionOk="0" h="90562" w="99753">
                  <a:moveTo>
                    <a:pt x="91810" y="7943"/>
                  </a:moveTo>
                  <a:cubicBezTo>
                    <a:pt x="91810" y="8176"/>
                    <a:pt x="91810" y="8176"/>
                    <a:pt x="91810" y="8644"/>
                  </a:cubicBezTo>
                  <a:lnTo>
                    <a:pt x="77559" y="81998"/>
                  </a:lnTo>
                  <a:cubicBezTo>
                    <a:pt x="77559" y="82231"/>
                    <a:pt x="77326" y="82465"/>
                    <a:pt x="77092" y="82699"/>
                  </a:cubicBezTo>
                  <a:cubicBezTo>
                    <a:pt x="76995" y="82795"/>
                    <a:pt x="76899" y="82852"/>
                    <a:pt x="76735" y="82852"/>
                  </a:cubicBezTo>
                  <a:cubicBezTo>
                    <a:pt x="76505" y="82852"/>
                    <a:pt x="76141" y="82739"/>
                    <a:pt x="75457" y="82465"/>
                  </a:cubicBezTo>
                  <a:lnTo>
                    <a:pt x="52796" y="64944"/>
                  </a:lnTo>
                  <a:lnTo>
                    <a:pt x="39247" y="77559"/>
                  </a:lnTo>
                  <a:lnTo>
                    <a:pt x="42050" y="59104"/>
                  </a:lnTo>
                  <a:lnTo>
                    <a:pt x="78961" y="24062"/>
                  </a:lnTo>
                  <a:cubicBezTo>
                    <a:pt x="80363" y="22660"/>
                    <a:pt x="79895" y="22427"/>
                    <a:pt x="79895" y="22427"/>
                  </a:cubicBezTo>
                  <a:cubicBezTo>
                    <a:pt x="79895" y="21679"/>
                    <a:pt x="79522" y="21455"/>
                    <a:pt x="79073" y="21455"/>
                  </a:cubicBezTo>
                  <a:cubicBezTo>
                    <a:pt x="78400" y="21455"/>
                    <a:pt x="77559" y="21960"/>
                    <a:pt x="77559" y="21960"/>
                  </a:cubicBezTo>
                  <a:lnTo>
                    <a:pt x="31071" y="51161"/>
                  </a:lnTo>
                  <a:lnTo>
                    <a:pt x="31071" y="50927"/>
                  </a:lnTo>
                  <a:lnTo>
                    <a:pt x="8877" y="43452"/>
                  </a:lnTo>
                  <a:lnTo>
                    <a:pt x="8877" y="43218"/>
                  </a:lnTo>
                  <a:lnTo>
                    <a:pt x="9111" y="43218"/>
                  </a:lnTo>
                  <a:cubicBezTo>
                    <a:pt x="9111" y="43218"/>
                    <a:pt x="28968" y="34808"/>
                    <a:pt x="49292" y="26165"/>
                  </a:cubicBezTo>
                  <a:cubicBezTo>
                    <a:pt x="59338" y="21726"/>
                    <a:pt x="69616" y="17287"/>
                    <a:pt x="77326" y="14017"/>
                  </a:cubicBezTo>
                  <a:cubicBezTo>
                    <a:pt x="85268" y="10746"/>
                    <a:pt x="91109" y="8176"/>
                    <a:pt x="91342" y="8176"/>
                  </a:cubicBezTo>
                  <a:cubicBezTo>
                    <a:pt x="91810" y="7943"/>
                    <a:pt x="91576" y="7943"/>
                    <a:pt x="91810" y="7943"/>
                  </a:cubicBezTo>
                  <a:close/>
                  <a:moveTo>
                    <a:pt x="92277" y="0"/>
                  </a:moveTo>
                  <a:cubicBezTo>
                    <a:pt x="90875" y="0"/>
                    <a:pt x="89707" y="467"/>
                    <a:pt x="88539" y="934"/>
                  </a:cubicBezTo>
                  <a:cubicBezTo>
                    <a:pt x="87605" y="1402"/>
                    <a:pt x="82232" y="3504"/>
                    <a:pt x="74522" y="6775"/>
                  </a:cubicBezTo>
                  <a:lnTo>
                    <a:pt x="46255" y="18923"/>
                  </a:lnTo>
                  <a:cubicBezTo>
                    <a:pt x="25931" y="27566"/>
                    <a:pt x="6074" y="35976"/>
                    <a:pt x="6074" y="35976"/>
                  </a:cubicBezTo>
                  <a:lnTo>
                    <a:pt x="6308" y="35976"/>
                  </a:lnTo>
                  <a:cubicBezTo>
                    <a:pt x="6308" y="35976"/>
                    <a:pt x="4906" y="36443"/>
                    <a:pt x="3504" y="37378"/>
                  </a:cubicBezTo>
                  <a:cubicBezTo>
                    <a:pt x="2803" y="38079"/>
                    <a:pt x="1869" y="38780"/>
                    <a:pt x="1402" y="39714"/>
                  </a:cubicBezTo>
                  <a:cubicBezTo>
                    <a:pt x="701" y="40649"/>
                    <a:pt x="0" y="42284"/>
                    <a:pt x="234" y="43919"/>
                  </a:cubicBezTo>
                  <a:cubicBezTo>
                    <a:pt x="701" y="46722"/>
                    <a:pt x="2336" y="48358"/>
                    <a:pt x="3738" y="49292"/>
                  </a:cubicBezTo>
                  <a:cubicBezTo>
                    <a:pt x="4906" y="50227"/>
                    <a:pt x="6308" y="50694"/>
                    <a:pt x="6308" y="50694"/>
                  </a:cubicBezTo>
                  <a:lnTo>
                    <a:pt x="24997" y="57001"/>
                  </a:lnTo>
                  <a:cubicBezTo>
                    <a:pt x="25697" y="59805"/>
                    <a:pt x="30603" y="75924"/>
                    <a:pt x="31771" y="79662"/>
                  </a:cubicBezTo>
                  <a:cubicBezTo>
                    <a:pt x="32472" y="81998"/>
                    <a:pt x="33173" y="83400"/>
                    <a:pt x="33874" y="84334"/>
                  </a:cubicBezTo>
                  <a:cubicBezTo>
                    <a:pt x="34341" y="85035"/>
                    <a:pt x="34808" y="85502"/>
                    <a:pt x="35509" y="85736"/>
                  </a:cubicBezTo>
                  <a:cubicBezTo>
                    <a:pt x="35743" y="85969"/>
                    <a:pt x="35976" y="86203"/>
                    <a:pt x="36444" y="86203"/>
                  </a:cubicBezTo>
                  <a:lnTo>
                    <a:pt x="36677" y="86203"/>
                  </a:lnTo>
                  <a:cubicBezTo>
                    <a:pt x="37285" y="86390"/>
                    <a:pt x="37864" y="86465"/>
                    <a:pt x="38402" y="86465"/>
                  </a:cubicBezTo>
                  <a:cubicBezTo>
                    <a:pt x="40555" y="86465"/>
                    <a:pt x="42050" y="85268"/>
                    <a:pt x="42050" y="85268"/>
                  </a:cubicBezTo>
                  <a:lnTo>
                    <a:pt x="42284" y="85268"/>
                  </a:lnTo>
                  <a:lnTo>
                    <a:pt x="53264" y="74989"/>
                  </a:lnTo>
                  <a:lnTo>
                    <a:pt x="71719" y="89473"/>
                  </a:lnTo>
                  <a:lnTo>
                    <a:pt x="72186" y="89707"/>
                  </a:lnTo>
                  <a:cubicBezTo>
                    <a:pt x="73559" y="90308"/>
                    <a:pt x="74963" y="90562"/>
                    <a:pt x="76294" y="90562"/>
                  </a:cubicBezTo>
                  <a:cubicBezTo>
                    <a:pt x="78589" y="90562"/>
                    <a:pt x="80668" y="89807"/>
                    <a:pt x="81998" y="88773"/>
                  </a:cubicBezTo>
                  <a:cubicBezTo>
                    <a:pt x="83867" y="86904"/>
                    <a:pt x="84801" y="84801"/>
                    <a:pt x="84801" y="84801"/>
                  </a:cubicBezTo>
                  <a:lnTo>
                    <a:pt x="84801" y="84568"/>
                  </a:lnTo>
                  <a:lnTo>
                    <a:pt x="99052" y="10279"/>
                  </a:lnTo>
                  <a:cubicBezTo>
                    <a:pt x="99519" y="8410"/>
                    <a:pt x="99752" y="6775"/>
                    <a:pt x="99285" y="5139"/>
                  </a:cubicBezTo>
                  <a:cubicBezTo>
                    <a:pt x="98818" y="3504"/>
                    <a:pt x="97650" y="1869"/>
                    <a:pt x="96248" y="1168"/>
                  </a:cubicBezTo>
                  <a:cubicBezTo>
                    <a:pt x="95080" y="234"/>
                    <a:pt x="93679" y="0"/>
                    <a:pt x="922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9"/>
          <p:cNvGrpSpPr/>
          <p:nvPr/>
        </p:nvGrpSpPr>
        <p:grpSpPr>
          <a:xfrm>
            <a:off x="11974538" y="9144254"/>
            <a:ext cx="498567" cy="500468"/>
            <a:chOff x="1190625" y="238125"/>
            <a:chExt cx="5186200" cy="5186200"/>
          </a:xfrm>
        </p:grpSpPr>
        <p:sp>
          <p:nvSpPr>
            <p:cNvPr id="147" name="Google Shape;147;p9"/>
            <p:cNvSpPr/>
            <p:nvPr/>
          </p:nvSpPr>
          <p:spPr>
            <a:xfrm>
              <a:off x="1190625" y="238125"/>
              <a:ext cx="5186200" cy="5186200"/>
            </a:xfrm>
            <a:custGeom>
              <a:rect b="b" l="l" r="r" t="t"/>
              <a:pathLst>
                <a:path extrusionOk="0" h="207448" w="207448">
                  <a:moveTo>
                    <a:pt x="103724" y="0"/>
                  </a:moveTo>
                  <a:cubicBezTo>
                    <a:pt x="46489" y="0"/>
                    <a:pt x="0" y="46489"/>
                    <a:pt x="0" y="103724"/>
                  </a:cubicBezTo>
                  <a:cubicBezTo>
                    <a:pt x="0" y="160959"/>
                    <a:pt x="46489" y="207447"/>
                    <a:pt x="103724" y="207447"/>
                  </a:cubicBezTo>
                  <a:cubicBezTo>
                    <a:pt x="160959" y="207447"/>
                    <a:pt x="207447" y="160959"/>
                    <a:pt x="207447" y="103724"/>
                  </a:cubicBezTo>
                  <a:cubicBezTo>
                    <a:pt x="207447" y="46489"/>
                    <a:pt x="160959" y="0"/>
                    <a:pt x="103724" y="0"/>
                  </a:cubicBezTo>
                  <a:close/>
                </a:path>
              </a:pathLst>
            </a:custGeom>
            <a:solidFill>
              <a:srgbClr val="4BD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2942700" y="1803325"/>
              <a:ext cx="1868925" cy="1757950"/>
            </a:xfrm>
            <a:custGeom>
              <a:rect b="b" l="l" r="r" t="t"/>
              <a:pathLst>
                <a:path extrusionOk="0" h="70318" w="74757">
                  <a:moveTo>
                    <a:pt x="7943" y="0"/>
                  </a:moveTo>
                  <a:cubicBezTo>
                    <a:pt x="5841" y="0"/>
                    <a:pt x="3972" y="701"/>
                    <a:pt x="2337" y="2336"/>
                  </a:cubicBezTo>
                  <a:cubicBezTo>
                    <a:pt x="935" y="3738"/>
                    <a:pt x="1" y="5607"/>
                    <a:pt x="1" y="7709"/>
                  </a:cubicBezTo>
                  <a:cubicBezTo>
                    <a:pt x="1" y="9812"/>
                    <a:pt x="935" y="11914"/>
                    <a:pt x="2337" y="13316"/>
                  </a:cubicBezTo>
                  <a:cubicBezTo>
                    <a:pt x="3972" y="14718"/>
                    <a:pt x="5841" y="15652"/>
                    <a:pt x="7943" y="15652"/>
                  </a:cubicBezTo>
                  <a:cubicBezTo>
                    <a:pt x="10046" y="15652"/>
                    <a:pt x="11915" y="14718"/>
                    <a:pt x="13550" y="13316"/>
                  </a:cubicBezTo>
                  <a:cubicBezTo>
                    <a:pt x="14952" y="11914"/>
                    <a:pt x="15653" y="9812"/>
                    <a:pt x="15653" y="7709"/>
                  </a:cubicBezTo>
                  <a:cubicBezTo>
                    <a:pt x="15653" y="5840"/>
                    <a:pt x="14952" y="3738"/>
                    <a:pt x="13550" y="2336"/>
                  </a:cubicBezTo>
                  <a:cubicBezTo>
                    <a:pt x="11915" y="701"/>
                    <a:pt x="10046" y="0"/>
                    <a:pt x="7943" y="0"/>
                  </a:cubicBezTo>
                  <a:close/>
                  <a:moveTo>
                    <a:pt x="234" y="21492"/>
                  </a:moveTo>
                  <a:lnTo>
                    <a:pt x="234" y="70317"/>
                  </a:lnTo>
                  <a:lnTo>
                    <a:pt x="15886" y="70317"/>
                  </a:lnTo>
                  <a:lnTo>
                    <a:pt x="15886" y="21492"/>
                  </a:lnTo>
                  <a:close/>
                  <a:moveTo>
                    <a:pt x="56564" y="19886"/>
                  </a:moveTo>
                  <a:cubicBezTo>
                    <a:pt x="49899" y="19886"/>
                    <a:pt x="43331" y="22967"/>
                    <a:pt x="40649" y="28033"/>
                  </a:cubicBezTo>
                  <a:lnTo>
                    <a:pt x="40649" y="21492"/>
                  </a:lnTo>
                  <a:lnTo>
                    <a:pt x="25231" y="21492"/>
                  </a:lnTo>
                  <a:lnTo>
                    <a:pt x="25231" y="70317"/>
                  </a:lnTo>
                  <a:lnTo>
                    <a:pt x="40649" y="70317"/>
                  </a:lnTo>
                  <a:lnTo>
                    <a:pt x="40649" y="44620"/>
                  </a:lnTo>
                  <a:cubicBezTo>
                    <a:pt x="40649" y="37328"/>
                    <a:pt x="45481" y="33400"/>
                    <a:pt x="50201" y="33400"/>
                  </a:cubicBezTo>
                  <a:cubicBezTo>
                    <a:pt x="54704" y="33400"/>
                    <a:pt x="59104" y="36977"/>
                    <a:pt x="59104" y="44620"/>
                  </a:cubicBezTo>
                  <a:lnTo>
                    <a:pt x="59104" y="70317"/>
                  </a:lnTo>
                  <a:lnTo>
                    <a:pt x="74756" y="70317"/>
                  </a:lnTo>
                  <a:lnTo>
                    <a:pt x="74756" y="39480"/>
                  </a:lnTo>
                  <a:cubicBezTo>
                    <a:pt x="74756" y="25516"/>
                    <a:pt x="65572" y="19886"/>
                    <a:pt x="56564" y="198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9"/>
          <p:cNvSpPr txBox="1"/>
          <p:nvPr>
            <p:ph idx="4" type="subTitle"/>
          </p:nvPr>
        </p:nvSpPr>
        <p:spPr>
          <a:xfrm>
            <a:off x="6963825" y="9144513"/>
            <a:ext cx="4434600" cy="4998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9"/>
          <p:cNvSpPr txBox="1"/>
          <p:nvPr>
            <p:ph idx="5" type="subTitle"/>
          </p:nvPr>
        </p:nvSpPr>
        <p:spPr>
          <a:xfrm>
            <a:off x="12695913" y="9144513"/>
            <a:ext cx="4434600" cy="4998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9"/>
          <p:cNvSpPr txBox="1"/>
          <p:nvPr>
            <p:ph idx="6" type="subTitle"/>
          </p:nvPr>
        </p:nvSpPr>
        <p:spPr>
          <a:xfrm>
            <a:off x="12695925" y="8416975"/>
            <a:ext cx="4434600" cy="482100"/>
          </a:xfrm>
          <a:prstGeom prst="rect">
            <a:avLst/>
          </a:prstGeom>
        </p:spPr>
        <p:txBody>
          <a:bodyPr anchorCtr="0" anchor="t" bIns="0" lIns="0" spcFirstLastPara="1" rIns="0" wrap="square" tIns="126000">
            <a:noAutofit/>
          </a:bodyPr>
          <a:lstStyle>
            <a:lvl1pPr lvl="0" rtl="0">
              <a:lnSpc>
                <a:spcPct val="90000"/>
              </a:lnSpc>
              <a:spcBef>
                <a:spcPts val="0"/>
              </a:spcBef>
              <a:spcAft>
                <a:spcPts val="0"/>
              </a:spcAft>
              <a:buSzPts val="1800"/>
              <a:buNone/>
              <a:defRPr sz="1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9"/>
          <p:cNvSpPr txBox="1"/>
          <p:nvPr>
            <p:ph idx="7" type="subTitle"/>
          </p:nvPr>
        </p:nvSpPr>
        <p:spPr>
          <a:xfrm>
            <a:off x="11985450" y="5436000"/>
            <a:ext cx="5750700" cy="2721600"/>
          </a:xfrm>
          <a:prstGeom prst="rect">
            <a:avLst/>
          </a:prstGeom>
        </p:spPr>
        <p:txBody>
          <a:bodyPr anchorCtr="0" anchor="t" bIns="0" lIns="0" spcFirstLastPara="1" rIns="0" wrap="square" tIns="180000">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153" name="Google Shape;153;p9"/>
          <p:cNvSpPr/>
          <p:nvPr/>
        </p:nvSpPr>
        <p:spPr>
          <a:xfrm>
            <a:off x="18773050" y="733450"/>
            <a:ext cx="4575600" cy="86625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Поместите квадратное изображение на слайд, затем с помощью инструмента </a:t>
            </a:r>
            <a:r>
              <a:rPr b="1" lang="ru"/>
              <a:t>Обрезка</a:t>
            </a:r>
            <a:r>
              <a:rPr lang="ru"/>
              <a:t> выберете обрезку с помощью овала.</a:t>
            </a:r>
            <a:endParaRPr/>
          </a:p>
          <a:p>
            <a:pPr indent="0" lvl="0" marL="0" rtl="0" algn="l">
              <a:spcBef>
                <a:spcPts val="0"/>
              </a:spcBef>
              <a:spcAft>
                <a:spcPts val="0"/>
              </a:spcAft>
              <a:buNone/>
            </a:pPr>
            <a:br>
              <a:rPr lang="ru"/>
            </a:br>
            <a:br>
              <a:rPr lang="ru"/>
            </a:br>
            <a:br>
              <a:rPr lang="ru"/>
            </a:br>
            <a:br>
              <a:rPr lang="ru"/>
            </a:br>
            <a:br>
              <a:rPr lang="ru"/>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ru"/>
            </a:br>
            <a:endParaRPr/>
          </a:p>
          <a:p>
            <a:pPr indent="0" lvl="0" marL="0" rtl="0" algn="l">
              <a:spcBef>
                <a:spcPts val="0"/>
              </a:spcBef>
              <a:spcAft>
                <a:spcPts val="0"/>
              </a:spcAft>
              <a:buNone/>
            </a:pPr>
            <a:r>
              <a:rPr lang="ru"/>
              <a:t>Переместите изображение в </a:t>
            </a:r>
            <a:r>
              <a:rPr lang="ru" sz="1050">
                <a:solidFill>
                  <a:srgbClr val="222222"/>
                </a:solidFill>
                <a:highlight>
                  <a:srgbClr val="FFFFFF"/>
                </a:highlight>
              </a:rPr>
              <a:t>«</a:t>
            </a:r>
            <a:r>
              <a:rPr lang="ru">
                <a:solidFill>
                  <a:schemeClr val="dk1"/>
                </a:solidFill>
              </a:rPr>
              <a:t>область для фотографии</a:t>
            </a:r>
            <a:r>
              <a:rPr lang="ru" sz="1050">
                <a:solidFill>
                  <a:srgbClr val="222222"/>
                </a:solidFill>
                <a:highlight>
                  <a:srgbClr val="FFFFFF"/>
                </a:highlight>
              </a:rPr>
              <a:t>»‎</a:t>
            </a:r>
            <a:r>
              <a:rPr lang="ru"/>
              <a:t> и подберите его размер, чтобы оно закрывало собой пунктирную линию. Проверьте выравнивание используя направляющие.</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154" name="Google Shape;154;p9"/>
          <p:cNvPicPr preferRelativeResize="0"/>
          <p:nvPr/>
        </p:nvPicPr>
        <p:blipFill>
          <a:blip r:embed="rId2">
            <a:alphaModFix/>
          </a:blip>
          <a:stretch>
            <a:fillRect/>
          </a:stretch>
        </p:blipFill>
        <p:spPr>
          <a:xfrm>
            <a:off x="18944068" y="1635878"/>
            <a:ext cx="4104935" cy="1983600"/>
          </a:xfrm>
          <a:prstGeom prst="rect">
            <a:avLst/>
          </a:prstGeom>
          <a:noFill/>
          <a:ln>
            <a:noFill/>
          </a:ln>
        </p:spPr>
      </p:pic>
      <p:pic>
        <p:nvPicPr>
          <p:cNvPr id="155" name="Google Shape;155;p9"/>
          <p:cNvPicPr preferRelativeResize="0"/>
          <p:nvPr/>
        </p:nvPicPr>
        <p:blipFill>
          <a:blip r:embed="rId3">
            <a:alphaModFix/>
          </a:blip>
          <a:stretch>
            <a:fillRect/>
          </a:stretch>
        </p:blipFill>
        <p:spPr>
          <a:xfrm>
            <a:off x="18944075" y="5436000"/>
            <a:ext cx="3420775" cy="3786825"/>
          </a:xfrm>
          <a:prstGeom prst="rect">
            <a:avLst/>
          </a:prstGeom>
          <a:noFill/>
          <a:ln>
            <a:noFill/>
          </a:ln>
        </p:spPr>
      </p:pic>
      <p:sp>
        <p:nvSpPr>
          <p:cNvPr id="156" name="Google Shape;156;p9"/>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Шесть элементов">
  <p:cSld name="CUSTOM_3_1_1_2_2_1_1_1_1">
    <p:spTree>
      <p:nvGrpSpPr>
        <p:cNvPr id="157" name="Shape 157"/>
        <p:cNvGrpSpPr/>
        <p:nvPr/>
      </p:nvGrpSpPr>
      <p:grpSpPr>
        <a:xfrm>
          <a:off x="0" y="0"/>
          <a:ext cx="0" cy="0"/>
          <a:chOff x="0" y="0"/>
          <a:chExt cx="0" cy="0"/>
        </a:xfrm>
      </p:grpSpPr>
      <p:grpSp>
        <p:nvGrpSpPr>
          <p:cNvPr id="158" name="Google Shape;158;p10"/>
          <p:cNvGrpSpPr/>
          <p:nvPr/>
        </p:nvGrpSpPr>
        <p:grpSpPr>
          <a:xfrm>
            <a:off x="17479462" y="9377475"/>
            <a:ext cx="517076" cy="530659"/>
            <a:chOff x="238125" y="2432825"/>
            <a:chExt cx="779550" cy="781875"/>
          </a:xfrm>
        </p:grpSpPr>
        <p:sp>
          <p:nvSpPr>
            <p:cNvPr id="159" name="Google Shape;159;p10"/>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0"/>
          <p:cNvGrpSpPr/>
          <p:nvPr/>
        </p:nvGrpSpPr>
        <p:grpSpPr>
          <a:xfrm>
            <a:off x="17479462" y="9377475"/>
            <a:ext cx="517076" cy="530659"/>
            <a:chOff x="238125" y="2432825"/>
            <a:chExt cx="779550" cy="781875"/>
          </a:xfrm>
        </p:grpSpPr>
        <p:sp>
          <p:nvSpPr>
            <p:cNvPr id="164" name="Google Shape;164;p10"/>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a:off x="17479462" y="9377475"/>
            <a:ext cx="517076" cy="530659"/>
            <a:chOff x="238125" y="2432825"/>
            <a:chExt cx="779550" cy="781875"/>
          </a:xfrm>
        </p:grpSpPr>
        <p:sp>
          <p:nvSpPr>
            <p:cNvPr id="169" name="Google Shape;169;p10"/>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0"/>
          <p:cNvSpPr txBox="1"/>
          <p:nvPr>
            <p:ph idx="1" type="body"/>
          </p:nvPr>
        </p:nvSpPr>
        <p:spPr>
          <a:xfrm>
            <a:off x="541200" y="3452400"/>
            <a:ext cx="4315800" cy="2228400"/>
          </a:xfrm>
          <a:prstGeom prst="rect">
            <a:avLst/>
          </a:prstGeom>
          <a:noFill/>
        </p:spPr>
        <p:txBody>
          <a:bodyPr anchorCtr="0" anchor="t" bIns="0" lIns="0" spcFirstLastPara="1" rIns="0" wrap="square" tIns="180000">
            <a:noAutofit/>
          </a:bodyPr>
          <a:lstStyle>
            <a:lvl1pPr indent="-381000" lvl="0" marL="457200" rtl="0">
              <a:lnSpc>
                <a:spcPct val="100000"/>
              </a:lnSpc>
              <a:spcBef>
                <a:spcPts val="0"/>
              </a:spcBef>
              <a:spcAft>
                <a:spcPts val="0"/>
              </a:spcAft>
              <a:buClr>
                <a:srgbClr val="4BD0A0"/>
              </a:buClr>
              <a:buSzPts val="2400"/>
              <a:buChar char="●"/>
              <a:defRPr sz="2400"/>
            </a:lvl1pPr>
            <a:lvl2pPr indent="-381000" lvl="1" marL="914400" rtl="0">
              <a:lnSpc>
                <a:spcPct val="100000"/>
              </a:lnSpc>
              <a:spcBef>
                <a:spcPts val="0"/>
              </a:spcBef>
              <a:spcAft>
                <a:spcPts val="0"/>
              </a:spcAft>
              <a:buSzPts val="2400"/>
              <a:buChar char="○"/>
              <a:defRPr sz="2400"/>
            </a:lvl2pPr>
            <a:lvl3pPr indent="-381000" lvl="2" marL="1371600" rtl="0">
              <a:lnSpc>
                <a:spcPct val="100000"/>
              </a:lnSpc>
              <a:spcBef>
                <a:spcPts val="0"/>
              </a:spcBef>
              <a:spcAft>
                <a:spcPts val="0"/>
              </a:spcAft>
              <a:buSzPts val="2400"/>
              <a:buChar char="■"/>
              <a:defRPr sz="2400"/>
            </a:lvl3pPr>
            <a:lvl4pPr indent="-381000" lvl="3" marL="1828800" rtl="0">
              <a:lnSpc>
                <a:spcPct val="100000"/>
              </a:lnSpc>
              <a:spcBef>
                <a:spcPts val="0"/>
              </a:spcBef>
              <a:spcAft>
                <a:spcPts val="0"/>
              </a:spcAft>
              <a:buSzPts val="2400"/>
              <a:buChar char="●"/>
              <a:defRPr sz="2400"/>
            </a:lvl4pPr>
            <a:lvl5pPr indent="-381000" lvl="4" marL="2286000" rtl="0">
              <a:lnSpc>
                <a:spcPct val="100000"/>
              </a:lnSpc>
              <a:spcBef>
                <a:spcPts val="0"/>
              </a:spcBef>
              <a:spcAft>
                <a:spcPts val="0"/>
              </a:spcAft>
              <a:buSzPts val="2400"/>
              <a:buChar char="○"/>
              <a:defRPr sz="2400"/>
            </a:lvl5pPr>
            <a:lvl6pPr indent="-381000" lvl="5" marL="2743200" rtl="0">
              <a:lnSpc>
                <a:spcPct val="100000"/>
              </a:lnSpc>
              <a:spcBef>
                <a:spcPts val="0"/>
              </a:spcBef>
              <a:spcAft>
                <a:spcPts val="0"/>
              </a:spcAft>
              <a:buSzPts val="2400"/>
              <a:buChar char="■"/>
              <a:defRPr sz="2400"/>
            </a:lvl6pPr>
            <a:lvl7pPr indent="-381000" lvl="6" marL="3200400" rtl="0">
              <a:lnSpc>
                <a:spcPct val="100000"/>
              </a:lnSpc>
              <a:spcBef>
                <a:spcPts val="0"/>
              </a:spcBef>
              <a:spcAft>
                <a:spcPts val="0"/>
              </a:spcAft>
              <a:buSzPts val="2400"/>
              <a:buChar char="●"/>
              <a:defRPr sz="2400"/>
            </a:lvl7pPr>
            <a:lvl8pPr indent="-381000" lvl="7" marL="3657600" rtl="0">
              <a:lnSpc>
                <a:spcPct val="100000"/>
              </a:lnSpc>
              <a:spcBef>
                <a:spcPts val="0"/>
              </a:spcBef>
              <a:spcAft>
                <a:spcPts val="0"/>
              </a:spcAft>
              <a:buSzPts val="2400"/>
              <a:buChar char="○"/>
              <a:defRPr sz="2400"/>
            </a:lvl8pPr>
            <a:lvl9pPr indent="-381000" lvl="8" marL="4114800" rtl="0">
              <a:lnSpc>
                <a:spcPct val="100000"/>
              </a:lnSpc>
              <a:spcBef>
                <a:spcPts val="0"/>
              </a:spcBef>
              <a:spcAft>
                <a:spcPts val="0"/>
              </a:spcAft>
              <a:buSzPts val="2400"/>
              <a:buChar char="■"/>
              <a:defRPr sz="2400"/>
            </a:lvl9pPr>
          </a:lstStyle>
          <a:p/>
        </p:txBody>
      </p:sp>
      <p:sp>
        <p:nvSpPr>
          <p:cNvPr id="174" name="Google Shape;174;p10"/>
          <p:cNvSpPr/>
          <p:nvPr/>
        </p:nvSpPr>
        <p:spPr>
          <a:xfrm>
            <a:off x="550725" y="2209800"/>
            <a:ext cx="1242000" cy="1242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5" name="Google Shape;175;p10"/>
          <p:cNvSpPr/>
          <p:nvPr/>
        </p:nvSpPr>
        <p:spPr>
          <a:xfrm>
            <a:off x="6267725" y="2213250"/>
            <a:ext cx="1242000" cy="1242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6" name="Google Shape;176;p10"/>
          <p:cNvSpPr/>
          <p:nvPr/>
        </p:nvSpPr>
        <p:spPr>
          <a:xfrm>
            <a:off x="11986625" y="2213250"/>
            <a:ext cx="1242000" cy="1242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7" name="Google Shape;177;p10"/>
          <p:cNvSpPr/>
          <p:nvPr/>
        </p:nvSpPr>
        <p:spPr>
          <a:xfrm>
            <a:off x="550725" y="5663763"/>
            <a:ext cx="1242000" cy="1242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8" name="Google Shape;178;p10"/>
          <p:cNvSpPr/>
          <p:nvPr/>
        </p:nvSpPr>
        <p:spPr>
          <a:xfrm>
            <a:off x="6267725" y="5663763"/>
            <a:ext cx="1242000" cy="1242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9" name="Google Shape;179;p10"/>
          <p:cNvSpPr/>
          <p:nvPr/>
        </p:nvSpPr>
        <p:spPr>
          <a:xfrm>
            <a:off x="11986625" y="5663763"/>
            <a:ext cx="1242000" cy="1242000"/>
          </a:xfrm>
          <a:prstGeom prst="ellipse">
            <a:avLst/>
          </a:prstGeom>
          <a:no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0" name="Google Shape;180;p10"/>
          <p:cNvSpPr txBox="1"/>
          <p:nvPr>
            <p:ph idx="2" type="body"/>
          </p:nvPr>
        </p:nvSpPr>
        <p:spPr>
          <a:xfrm>
            <a:off x="551850" y="6912000"/>
            <a:ext cx="4315800" cy="2728800"/>
          </a:xfrm>
          <a:prstGeom prst="rect">
            <a:avLst/>
          </a:prstGeom>
          <a:noFill/>
        </p:spPr>
        <p:txBody>
          <a:bodyPr anchorCtr="0" anchor="t" bIns="0" lIns="0" spcFirstLastPara="1" rIns="0" wrap="square" tIns="180000">
            <a:noAutofit/>
          </a:bodyPr>
          <a:lstStyle>
            <a:lvl1pPr indent="-381000" lvl="0" marL="457200" rtl="0">
              <a:lnSpc>
                <a:spcPct val="100000"/>
              </a:lnSpc>
              <a:spcBef>
                <a:spcPts val="0"/>
              </a:spcBef>
              <a:spcAft>
                <a:spcPts val="0"/>
              </a:spcAft>
              <a:buClr>
                <a:srgbClr val="4BD0A0"/>
              </a:buClr>
              <a:buSzPts val="2400"/>
              <a:buChar char="●"/>
              <a:defRPr sz="2400"/>
            </a:lvl1pPr>
            <a:lvl2pPr indent="-381000" lvl="1" marL="914400" rtl="0">
              <a:lnSpc>
                <a:spcPct val="100000"/>
              </a:lnSpc>
              <a:spcBef>
                <a:spcPts val="0"/>
              </a:spcBef>
              <a:spcAft>
                <a:spcPts val="0"/>
              </a:spcAft>
              <a:buSzPts val="2400"/>
              <a:buChar char="○"/>
              <a:defRPr sz="2400"/>
            </a:lvl2pPr>
            <a:lvl3pPr indent="-381000" lvl="2" marL="1371600" rtl="0">
              <a:lnSpc>
                <a:spcPct val="100000"/>
              </a:lnSpc>
              <a:spcBef>
                <a:spcPts val="0"/>
              </a:spcBef>
              <a:spcAft>
                <a:spcPts val="0"/>
              </a:spcAft>
              <a:buSzPts val="2400"/>
              <a:buChar char="■"/>
              <a:defRPr sz="2400"/>
            </a:lvl3pPr>
            <a:lvl4pPr indent="-381000" lvl="3" marL="1828800" rtl="0">
              <a:lnSpc>
                <a:spcPct val="100000"/>
              </a:lnSpc>
              <a:spcBef>
                <a:spcPts val="0"/>
              </a:spcBef>
              <a:spcAft>
                <a:spcPts val="0"/>
              </a:spcAft>
              <a:buSzPts val="2400"/>
              <a:buChar char="●"/>
              <a:defRPr sz="2400"/>
            </a:lvl4pPr>
            <a:lvl5pPr indent="-381000" lvl="4" marL="2286000" rtl="0">
              <a:lnSpc>
                <a:spcPct val="100000"/>
              </a:lnSpc>
              <a:spcBef>
                <a:spcPts val="0"/>
              </a:spcBef>
              <a:spcAft>
                <a:spcPts val="0"/>
              </a:spcAft>
              <a:buSzPts val="2400"/>
              <a:buChar char="○"/>
              <a:defRPr sz="2400"/>
            </a:lvl5pPr>
            <a:lvl6pPr indent="-381000" lvl="5" marL="2743200" rtl="0">
              <a:lnSpc>
                <a:spcPct val="100000"/>
              </a:lnSpc>
              <a:spcBef>
                <a:spcPts val="0"/>
              </a:spcBef>
              <a:spcAft>
                <a:spcPts val="0"/>
              </a:spcAft>
              <a:buSzPts val="2400"/>
              <a:buChar char="■"/>
              <a:defRPr sz="2400"/>
            </a:lvl6pPr>
            <a:lvl7pPr indent="-381000" lvl="6" marL="3200400" rtl="0">
              <a:lnSpc>
                <a:spcPct val="100000"/>
              </a:lnSpc>
              <a:spcBef>
                <a:spcPts val="0"/>
              </a:spcBef>
              <a:spcAft>
                <a:spcPts val="0"/>
              </a:spcAft>
              <a:buSzPts val="2400"/>
              <a:buChar char="●"/>
              <a:defRPr sz="2400"/>
            </a:lvl7pPr>
            <a:lvl8pPr indent="-381000" lvl="7" marL="3657600" rtl="0">
              <a:lnSpc>
                <a:spcPct val="100000"/>
              </a:lnSpc>
              <a:spcBef>
                <a:spcPts val="0"/>
              </a:spcBef>
              <a:spcAft>
                <a:spcPts val="0"/>
              </a:spcAft>
              <a:buSzPts val="2400"/>
              <a:buChar char="○"/>
              <a:defRPr sz="2400"/>
            </a:lvl8pPr>
            <a:lvl9pPr indent="-381000" lvl="8" marL="4114800" rtl="0">
              <a:lnSpc>
                <a:spcPct val="100000"/>
              </a:lnSpc>
              <a:spcBef>
                <a:spcPts val="0"/>
              </a:spcBef>
              <a:spcAft>
                <a:spcPts val="0"/>
              </a:spcAft>
              <a:buSzPts val="2400"/>
              <a:buChar char="■"/>
              <a:defRPr sz="2400"/>
            </a:lvl9pPr>
          </a:lstStyle>
          <a:p/>
        </p:txBody>
      </p:sp>
      <p:sp>
        <p:nvSpPr>
          <p:cNvPr id="181" name="Google Shape;181;p10"/>
          <p:cNvSpPr txBox="1"/>
          <p:nvPr>
            <p:ph idx="3" type="body"/>
          </p:nvPr>
        </p:nvSpPr>
        <p:spPr>
          <a:xfrm>
            <a:off x="6268650" y="3452400"/>
            <a:ext cx="4545600" cy="2228400"/>
          </a:xfrm>
          <a:prstGeom prst="rect">
            <a:avLst/>
          </a:prstGeom>
          <a:noFill/>
        </p:spPr>
        <p:txBody>
          <a:bodyPr anchorCtr="0" anchor="t" bIns="0" lIns="0" spcFirstLastPara="1" rIns="0" wrap="square" tIns="180000">
            <a:noAutofit/>
          </a:bodyPr>
          <a:lstStyle>
            <a:lvl1pPr indent="-381000" lvl="0" marL="457200" rtl="0">
              <a:lnSpc>
                <a:spcPct val="100000"/>
              </a:lnSpc>
              <a:spcBef>
                <a:spcPts val="0"/>
              </a:spcBef>
              <a:spcAft>
                <a:spcPts val="0"/>
              </a:spcAft>
              <a:buClr>
                <a:srgbClr val="4BD0A0"/>
              </a:buClr>
              <a:buSzPts val="2400"/>
              <a:buChar char="●"/>
              <a:defRPr sz="2400"/>
            </a:lvl1pPr>
            <a:lvl2pPr indent="-381000" lvl="1" marL="914400" rtl="0">
              <a:lnSpc>
                <a:spcPct val="100000"/>
              </a:lnSpc>
              <a:spcBef>
                <a:spcPts val="0"/>
              </a:spcBef>
              <a:spcAft>
                <a:spcPts val="0"/>
              </a:spcAft>
              <a:buSzPts val="2400"/>
              <a:buChar char="○"/>
              <a:defRPr sz="2400"/>
            </a:lvl2pPr>
            <a:lvl3pPr indent="-381000" lvl="2" marL="1371600" rtl="0">
              <a:lnSpc>
                <a:spcPct val="100000"/>
              </a:lnSpc>
              <a:spcBef>
                <a:spcPts val="0"/>
              </a:spcBef>
              <a:spcAft>
                <a:spcPts val="0"/>
              </a:spcAft>
              <a:buSzPts val="2400"/>
              <a:buChar char="■"/>
              <a:defRPr sz="2400"/>
            </a:lvl3pPr>
            <a:lvl4pPr indent="-381000" lvl="3" marL="1828800" rtl="0">
              <a:lnSpc>
                <a:spcPct val="100000"/>
              </a:lnSpc>
              <a:spcBef>
                <a:spcPts val="0"/>
              </a:spcBef>
              <a:spcAft>
                <a:spcPts val="0"/>
              </a:spcAft>
              <a:buSzPts val="2400"/>
              <a:buChar char="●"/>
              <a:defRPr sz="2400"/>
            </a:lvl4pPr>
            <a:lvl5pPr indent="-381000" lvl="4" marL="2286000" rtl="0">
              <a:lnSpc>
                <a:spcPct val="100000"/>
              </a:lnSpc>
              <a:spcBef>
                <a:spcPts val="0"/>
              </a:spcBef>
              <a:spcAft>
                <a:spcPts val="0"/>
              </a:spcAft>
              <a:buSzPts val="2400"/>
              <a:buChar char="○"/>
              <a:defRPr sz="2400"/>
            </a:lvl5pPr>
            <a:lvl6pPr indent="-381000" lvl="5" marL="2743200" rtl="0">
              <a:lnSpc>
                <a:spcPct val="100000"/>
              </a:lnSpc>
              <a:spcBef>
                <a:spcPts val="0"/>
              </a:spcBef>
              <a:spcAft>
                <a:spcPts val="0"/>
              </a:spcAft>
              <a:buSzPts val="2400"/>
              <a:buChar char="■"/>
              <a:defRPr sz="2400"/>
            </a:lvl6pPr>
            <a:lvl7pPr indent="-381000" lvl="6" marL="3200400" rtl="0">
              <a:lnSpc>
                <a:spcPct val="100000"/>
              </a:lnSpc>
              <a:spcBef>
                <a:spcPts val="0"/>
              </a:spcBef>
              <a:spcAft>
                <a:spcPts val="0"/>
              </a:spcAft>
              <a:buSzPts val="2400"/>
              <a:buChar char="●"/>
              <a:defRPr sz="2400"/>
            </a:lvl7pPr>
            <a:lvl8pPr indent="-381000" lvl="7" marL="3657600" rtl="0">
              <a:lnSpc>
                <a:spcPct val="100000"/>
              </a:lnSpc>
              <a:spcBef>
                <a:spcPts val="0"/>
              </a:spcBef>
              <a:spcAft>
                <a:spcPts val="0"/>
              </a:spcAft>
              <a:buSzPts val="2400"/>
              <a:buChar char="○"/>
              <a:defRPr sz="2400"/>
            </a:lvl8pPr>
            <a:lvl9pPr indent="-381000" lvl="8" marL="4114800" rtl="0">
              <a:lnSpc>
                <a:spcPct val="100000"/>
              </a:lnSpc>
              <a:spcBef>
                <a:spcPts val="0"/>
              </a:spcBef>
              <a:spcAft>
                <a:spcPts val="0"/>
              </a:spcAft>
              <a:buSzPts val="2400"/>
              <a:buChar char="■"/>
              <a:defRPr sz="2400"/>
            </a:lvl9pPr>
          </a:lstStyle>
          <a:p/>
        </p:txBody>
      </p:sp>
      <p:sp>
        <p:nvSpPr>
          <p:cNvPr id="182" name="Google Shape;182;p10"/>
          <p:cNvSpPr txBox="1"/>
          <p:nvPr>
            <p:ph idx="4" type="body"/>
          </p:nvPr>
        </p:nvSpPr>
        <p:spPr>
          <a:xfrm>
            <a:off x="6268625" y="6912000"/>
            <a:ext cx="4287600" cy="2728800"/>
          </a:xfrm>
          <a:prstGeom prst="rect">
            <a:avLst/>
          </a:prstGeom>
          <a:noFill/>
        </p:spPr>
        <p:txBody>
          <a:bodyPr anchorCtr="0" anchor="t" bIns="0" lIns="0" spcFirstLastPara="1" rIns="0" wrap="square" tIns="180000">
            <a:noAutofit/>
          </a:bodyPr>
          <a:lstStyle>
            <a:lvl1pPr indent="-381000" lvl="0" marL="457200" rtl="0">
              <a:lnSpc>
                <a:spcPct val="100000"/>
              </a:lnSpc>
              <a:spcBef>
                <a:spcPts val="0"/>
              </a:spcBef>
              <a:spcAft>
                <a:spcPts val="0"/>
              </a:spcAft>
              <a:buClr>
                <a:srgbClr val="4BD0A0"/>
              </a:buClr>
              <a:buSzPts val="2400"/>
              <a:buChar char="●"/>
              <a:defRPr sz="2400"/>
            </a:lvl1pPr>
            <a:lvl2pPr indent="-381000" lvl="1" marL="914400" rtl="0">
              <a:lnSpc>
                <a:spcPct val="100000"/>
              </a:lnSpc>
              <a:spcBef>
                <a:spcPts val="0"/>
              </a:spcBef>
              <a:spcAft>
                <a:spcPts val="0"/>
              </a:spcAft>
              <a:buSzPts val="2400"/>
              <a:buChar char="○"/>
              <a:defRPr sz="2400"/>
            </a:lvl2pPr>
            <a:lvl3pPr indent="-381000" lvl="2" marL="1371600" rtl="0">
              <a:lnSpc>
                <a:spcPct val="100000"/>
              </a:lnSpc>
              <a:spcBef>
                <a:spcPts val="0"/>
              </a:spcBef>
              <a:spcAft>
                <a:spcPts val="0"/>
              </a:spcAft>
              <a:buSzPts val="2400"/>
              <a:buChar char="■"/>
              <a:defRPr sz="2400"/>
            </a:lvl3pPr>
            <a:lvl4pPr indent="-381000" lvl="3" marL="1828800" rtl="0">
              <a:lnSpc>
                <a:spcPct val="100000"/>
              </a:lnSpc>
              <a:spcBef>
                <a:spcPts val="0"/>
              </a:spcBef>
              <a:spcAft>
                <a:spcPts val="0"/>
              </a:spcAft>
              <a:buSzPts val="2400"/>
              <a:buChar char="●"/>
              <a:defRPr sz="2400"/>
            </a:lvl4pPr>
            <a:lvl5pPr indent="-381000" lvl="4" marL="2286000" rtl="0">
              <a:lnSpc>
                <a:spcPct val="100000"/>
              </a:lnSpc>
              <a:spcBef>
                <a:spcPts val="0"/>
              </a:spcBef>
              <a:spcAft>
                <a:spcPts val="0"/>
              </a:spcAft>
              <a:buSzPts val="2400"/>
              <a:buChar char="○"/>
              <a:defRPr sz="2400"/>
            </a:lvl5pPr>
            <a:lvl6pPr indent="-381000" lvl="5" marL="2743200" rtl="0">
              <a:lnSpc>
                <a:spcPct val="100000"/>
              </a:lnSpc>
              <a:spcBef>
                <a:spcPts val="0"/>
              </a:spcBef>
              <a:spcAft>
                <a:spcPts val="0"/>
              </a:spcAft>
              <a:buSzPts val="2400"/>
              <a:buChar char="■"/>
              <a:defRPr sz="2400"/>
            </a:lvl6pPr>
            <a:lvl7pPr indent="-381000" lvl="6" marL="3200400" rtl="0">
              <a:lnSpc>
                <a:spcPct val="100000"/>
              </a:lnSpc>
              <a:spcBef>
                <a:spcPts val="0"/>
              </a:spcBef>
              <a:spcAft>
                <a:spcPts val="0"/>
              </a:spcAft>
              <a:buSzPts val="2400"/>
              <a:buChar char="●"/>
              <a:defRPr sz="2400"/>
            </a:lvl7pPr>
            <a:lvl8pPr indent="-381000" lvl="7" marL="3657600" rtl="0">
              <a:lnSpc>
                <a:spcPct val="100000"/>
              </a:lnSpc>
              <a:spcBef>
                <a:spcPts val="0"/>
              </a:spcBef>
              <a:spcAft>
                <a:spcPts val="0"/>
              </a:spcAft>
              <a:buSzPts val="2400"/>
              <a:buChar char="○"/>
              <a:defRPr sz="2400"/>
            </a:lvl8pPr>
            <a:lvl9pPr indent="-381000" lvl="8" marL="4114800" rtl="0">
              <a:lnSpc>
                <a:spcPct val="100000"/>
              </a:lnSpc>
              <a:spcBef>
                <a:spcPts val="0"/>
              </a:spcBef>
              <a:spcAft>
                <a:spcPts val="0"/>
              </a:spcAft>
              <a:buSzPts val="2400"/>
              <a:buChar char="■"/>
              <a:defRPr sz="2400"/>
            </a:lvl9pPr>
          </a:lstStyle>
          <a:p/>
        </p:txBody>
      </p:sp>
      <p:sp>
        <p:nvSpPr>
          <p:cNvPr id="183" name="Google Shape;183;p10"/>
          <p:cNvSpPr txBox="1"/>
          <p:nvPr>
            <p:ph idx="5" type="body"/>
          </p:nvPr>
        </p:nvSpPr>
        <p:spPr>
          <a:xfrm>
            <a:off x="11978000" y="3440550"/>
            <a:ext cx="4315800" cy="2228400"/>
          </a:xfrm>
          <a:prstGeom prst="rect">
            <a:avLst/>
          </a:prstGeom>
          <a:noFill/>
        </p:spPr>
        <p:txBody>
          <a:bodyPr anchorCtr="0" anchor="t" bIns="0" lIns="0" spcFirstLastPara="1" rIns="0" wrap="square" tIns="180000">
            <a:noAutofit/>
          </a:bodyPr>
          <a:lstStyle>
            <a:lvl1pPr indent="-381000" lvl="0" marL="457200" rtl="0">
              <a:lnSpc>
                <a:spcPct val="100000"/>
              </a:lnSpc>
              <a:spcBef>
                <a:spcPts val="0"/>
              </a:spcBef>
              <a:spcAft>
                <a:spcPts val="0"/>
              </a:spcAft>
              <a:buClr>
                <a:srgbClr val="4BD0A0"/>
              </a:buClr>
              <a:buSzPts val="2400"/>
              <a:buChar char="●"/>
              <a:defRPr sz="2400"/>
            </a:lvl1pPr>
            <a:lvl2pPr indent="-381000" lvl="1" marL="914400" rtl="0">
              <a:lnSpc>
                <a:spcPct val="100000"/>
              </a:lnSpc>
              <a:spcBef>
                <a:spcPts val="0"/>
              </a:spcBef>
              <a:spcAft>
                <a:spcPts val="0"/>
              </a:spcAft>
              <a:buSzPts val="2400"/>
              <a:buChar char="○"/>
              <a:defRPr sz="2400"/>
            </a:lvl2pPr>
            <a:lvl3pPr indent="-381000" lvl="2" marL="1371600" rtl="0">
              <a:lnSpc>
                <a:spcPct val="100000"/>
              </a:lnSpc>
              <a:spcBef>
                <a:spcPts val="0"/>
              </a:spcBef>
              <a:spcAft>
                <a:spcPts val="0"/>
              </a:spcAft>
              <a:buSzPts val="2400"/>
              <a:buChar char="■"/>
              <a:defRPr sz="2400"/>
            </a:lvl3pPr>
            <a:lvl4pPr indent="-381000" lvl="3" marL="1828800" rtl="0">
              <a:lnSpc>
                <a:spcPct val="100000"/>
              </a:lnSpc>
              <a:spcBef>
                <a:spcPts val="0"/>
              </a:spcBef>
              <a:spcAft>
                <a:spcPts val="0"/>
              </a:spcAft>
              <a:buSzPts val="2400"/>
              <a:buChar char="●"/>
              <a:defRPr sz="2400"/>
            </a:lvl4pPr>
            <a:lvl5pPr indent="-381000" lvl="4" marL="2286000" rtl="0">
              <a:lnSpc>
                <a:spcPct val="100000"/>
              </a:lnSpc>
              <a:spcBef>
                <a:spcPts val="0"/>
              </a:spcBef>
              <a:spcAft>
                <a:spcPts val="0"/>
              </a:spcAft>
              <a:buSzPts val="2400"/>
              <a:buChar char="○"/>
              <a:defRPr sz="2400"/>
            </a:lvl5pPr>
            <a:lvl6pPr indent="-381000" lvl="5" marL="2743200" rtl="0">
              <a:lnSpc>
                <a:spcPct val="100000"/>
              </a:lnSpc>
              <a:spcBef>
                <a:spcPts val="0"/>
              </a:spcBef>
              <a:spcAft>
                <a:spcPts val="0"/>
              </a:spcAft>
              <a:buSzPts val="2400"/>
              <a:buChar char="■"/>
              <a:defRPr sz="2400"/>
            </a:lvl6pPr>
            <a:lvl7pPr indent="-381000" lvl="6" marL="3200400" rtl="0">
              <a:lnSpc>
                <a:spcPct val="100000"/>
              </a:lnSpc>
              <a:spcBef>
                <a:spcPts val="0"/>
              </a:spcBef>
              <a:spcAft>
                <a:spcPts val="0"/>
              </a:spcAft>
              <a:buSzPts val="2400"/>
              <a:buChar char="●"/>
              <a:defRPr sz="2400"/>
            </a:lvl7pPr>
            <a:lvl8pPr indent="-381000" lvl="7" marL="3657600" rtl="0">
              <a:lnSpc>
                <a:spcPct val="100000"/>
              </a:lnSpc>
              <a:spcBef>
                <a:spcPts val="0"/>
              </a:spcBef>
              <a:spcAft>
                <a:spcPts val="0"/>
              </a:spcAft>
              <a:buSzPts val="2400"/>
              <a:buChar char="○"/>
              <a:defRPr sz="2400"/>
            </a:lvl8pPr>
            <a:lvl9pPr indent="-381000" lvl="8" marL="4114800" rtl="0">
              <a:lnSpc>
                <a:spcPct val="100000"/>
              </a:lnSpc>
              <a:spcBef>
                <a:spcPts val="0"/>
              </a:spcBef>
              <a:spcAft>
                <a:spcPts val="0"/>
              </a:spcAft>
              <a:buSzPts val="2400"/>
              <a:buChar char="■"/>
              <a:defRPr sz="2400"/>
            </a:lvl9pPr>
          </a:lstStyle>
          <a:p/>
        </p:txBody>
      </p:sp>
      <p:sp>
        <p:nvSpPr>
          <p:cNvPr id="184" name="Google Shape;184;p10"/>
          <p:cNvSpPr txBox="1"/>
          <p:nvPr>
            <p:ph idx="6" type="body"/>
          </p:nvPr>
        </p:nvSpPr>
        <p:spPr>
          <a:xfrm>
            <a:off x="11978000" y="6912000"/>
            <a:ext cx="4315800" cy="2728800"/>
          </a:xfrm>
          <a:prstGeom prst="rect">
            <a:avLst/>
          </a:prstGeom>
          <a:noFill/>
        </p:spPr>
        <p:txBody>
          <a:bodyPr anchorCtr="0" anchor="t" bIns="0" lIns="0" spcFirstLastPara="1" rIns="0" wrap="square" tIns="180000">
            <a:noAutofit/>
          </a:bodyPr>
          <a:lstStyle>
            <a:lvl1pPr indent="-381000" lvl="0" marL="457200" rtl="0">
              <a:lnSpc>
                <a:spcPct val="100000"/>
              </a:lnSpc>
              <a:spcBef>
                <a:spcPts val="0"/>
              </a:spcBef>
              <a:spcAft>
                <a:spcPts val="0"/>
              </a:spcAft>
              <a:buClr>
                <a:srgbClr val="4BD0A0"/>
              </a:buClr>
              <a:buSzPts val="2400"/>
              <a:buChar char="●"/>
              <a:defRPr sz="2400"/>
            </a:lvl1pPr>
            <a:lvl2pPr indent="-381000" lvl="1" marL="914400" rtl="0">
              <a:lnSpc>
                <a:spcPct val="100000"/>
              </a:lnSpc>
              <a:spcBef>
                <a:spcPts val="0"/>
              </a:spcBef>
              <a:spcAft>
                <a:spcPts val="0"/>
              </a:spcAft>
              <a:buSzPts val="2400"/>
              <a:buChar char="○"/>
              <a:defRPr sz="2400"/>
            </a:lvl2pPr>
            <a:lvl3pPr indent="-381000" lvl="2" marL="1371600" rtl="0">
              <a:lnSpc>
                <a:spcPct val="100000"/>
              </a:lnSpc>
              <a:spcBef>
                <a:spcPts val="0"/>
              </a:spcBef>
              <a:spcAft>
                <a:spcPts val="0"/>
              </a:spcAft>
              <a:buSzPts val="2400"/>
              <a:buChar char="■"/>
              <a:defRPr sz="2400"/>
            </a:lvl3pPr>
            <a:lvl4pPr indent="-381000" lvl="3" marL="1828800" rtl="0">
              <a:lnSpc>
                <a:spcPct val="100000"/>
              </a:lnSpc>
              <a:spcBef>
                <a:spcPts val="0"/>
              </a:spcBef>
              <a:spcAft>
                <a:spcPts val="0"/>
              </a:spcAft>
              <a:buSzPts val="2400"/>
              <a:buChar char="●"/>
              <a:defRPr sz="2400"/>
            </a:lvl4pPr>
            <a:lvl5pPr indent="-381000" lvl="4" marL="2286000" rtl="0">
              <a:lnSpc>
                <a:spcPct val="100000"/>
              </a:lnSpc>
              <a:spcBef>
                <a:spcPts val="0"/>
              </a:spcBef>
              <a:spcAft>
                <a:spcPts val="0"/>
              </a:spcAft>
              <a:buSzPts val="2400"/>
              <a:buChar char="○"/>
              <a:defRPr sz="2400"/>
            </a:lvl5pPr>
            <a:lvl6pPr indent="-381000" lvl="5" marL="2743200" rtl="0">
              <a:lnSpc>
                <a:spcPct val="100000"/>
              </a:lnSpc>
              <a:spcBef>
                <a:spcPts val="0"/>
              </a:spcBef>
              <a:spcAft>
                <a:spcPts val="0"/>
              </a:spcAft>
              <a:buSzPts val="2400"/>
              <a:buChar char="■"/>
              <a:defRPr sz="2400"/>
            </a:lvl6pPr>
            <a:lvl7pPr indent="-381000" lvl="6" marL="3200400" rtl="0">
              <a:lnSpc>
                <a:spcPct val="100000"/>
              </a:lnSpc>
              <a:spcBef>
                <a:spcPts val="0"/>
              </a:spcBef>
              <a:spcAft>
                <a:spcPts val="0"/>
              </a:spcAft>
              <a:buSzPts val="2400"/>
              <a:buChar char="●"/>
              <a:defRPr sz="2400"/>
            </a:lvl7pPr>
            <a:lvl8pPr indent="-381000" lvl="7" marL="3657600" rtl="0">
              <a:lnSpc>
                <a:spcPct val="100000"/>
              </a:lnSpc>
              <a:spcBef>
                <a:spcPts val="0"/>
              </a:spcBef>
              <a:spcAft>
                <a:spcPts val="0"/>
              </a:spcAft>
              <a:buSzPts val="2400"/>
              <a:buChar char="○"/>
              <a:defRPr sz="2400"/>
            </a:lvl8pPr>
            <a:lvl9pPr indent="-381000" lvl="8" marL="4114800" rtl="0">
              <a:lnSpc>
                <a:spcPct val="100000"/>
              </a:lnSpc>
              <a:spcBef>
                <a:spcPts val="0"/>
              </a:spcBef>
              <a:spcAft>
                <a:spcPts val="0"/>
              </a:spcAft>
              <a:buSzPts val="2400"/>
              <a:buChar char="■"/>
              <a:defRPr sz="2400"/>
            </a:lvl9pPr>
          </a:lstStyle>
          <a:p/>
        </p:txBody>
      </p:sp>
      <p:grpSp>
        <p:nvGrpSpPr>
          <p:cNvPr id="185" name="Google Shape;185;p10"/>
          <p:cNvGrpSpPr/>
          <p:nvPr/>
        </p:nvGrpSpPr>
        <p:grpSpPr>
          <a:xfrm>
            <a:off x="17479462" y="9377475"/>
            <a:ext cx="517076" cy="530659"/>
            <a:chOff x="238125" y="2432825"/>
            <a:chExt cx="779550" cy="781875"/>
          </a:xfrm>
        </p:grpSpPr>
        <p:sp>
          <p:nvSpPr>
            <p:cNvPr id="186" name="Google Shape;186;p10"/>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10"/>
          <p:cNvSpPr txBox="1"/>
          <p:nvPr>
            <p:ph type="title"/>
          </p:nvPr>
        </p:nvSpPr>
        <p:spPr>
          <a:xfrm>
            <a:off x="551850" y="489600"/>
            <a:ext cx="14292000" cy="1483200"/>
          </a:xfrm>
          <a:prstGeom prst="rect">
            <a:avLst/>
          </a:prstGeom>
        </p:spPr>
        <p:txBody>
          <a:bodyPr anchorCtr="0" anchor="t" bIns="91425" lIns="0" spcFirstLastPara="1" rIns="91425" wrap="square" tIns="0">
            <a:noAutofit/>
          </a:bodyPr>
          <a:lstStyle>
            <a:lvl1pPr lvl="0" rtl="0">
              <a:lnSpc>
                <a:spcPct val="80000"/>
              </a:lnSpc>
              <a:spcBef>
                <a:spcPts val="0"/>
              </a:spcBef>
              <a:spcAft>
                <a:spcPts val="0"/>
              </a:spcAft>
              <a:buNone/>
              <a:defRPr b="1">
                <a:solidFill>
                  <a:srgbClr val="000000"/>
                </a:solidFill>
              </a:defRPr>
            </a:lvl1pPr>
            <a:lvl2pPr lvl="1" rtl="0">
              <a:lnSpc>
                <a:spcPct val="80000"/>
              </a:lnSpc>
              <a:spcBef>
                <a:spcPts val="0"/>
              </a:spcBef>
              <a:spcAft>
                <a:spcPts val="0"/>
              </a:spcAft>
              <a:buNone/>
              <a:defRPr/>
            </a:lvl2pPr>
            <a:lvl3pPr lvl="2" rtl="0">
              <a:lnSpc>
                <a:spcPct val="80000"/>
              </a:lnSpc>
              <a:spcBef>
                <a:spcPts val="0"/>
              </a:spcBef>
              <a:spcAft>
                <a:spcPts val="0"/>
              </a:spcAft>
              <a:buNone/>
              <a:defRPr/>
            </a:lvl3pPr>
            <a:lvl4pPr lvl="3" rtl="0">
              <a:lnSpc>
                <a:spcPct val="80000"/>
              </a:lnSpc>
              <a:spcBef>
                <a:spcPts val="0"/>
              </a:spcBef>
              <a:spcAft>
                <a:spcPts val="0"/>
              </a:spcAft>
              <a:buNone/>
              <a:defRPr/>
            </a:lvl4pPr>
            <a:lvl5pPr lvl="4" rtl="0">
              <a:lnSpc>
                <a:spcPct val="80000"/>
              </a:lnSpc>
              <a:spcBef>
                <a:spcPts val="0"/>
              </a:spcBef>
              <a:spcAft>
                <a:spcPts val="0"/>
              </a:spcAft>
              <a:buNone/>
              <a:defRPr/>
            </a:lvl5pPr>
            <a:lvl6pPr lvl="5" rtl="0">
              <a:lnSpc>
                <a:spcPct val="80000"/>
              </a:lnSpc>
              <a:spcBef>
                <a:spcPts val="0"/>
              </a:spcBef>
              <a:spcAft>
                <a:spcPts val="0"/>
              </a:spcAft>
              <a:buNone/>
              <a:defRPr/>
            </a:lvl6pPr>
            <a:lvl7pPr lvl="6" rtl="0">
              <a:lnSpc>
                <a:spcPct val="80000"/>
              </a:lnSpc>
              <a:spcBef>
                <a:spcPts val="0"/>
              </a:spcBef>
              <a:spcAft>
                <a:spcPts val="0"/>
              </a:spcAft>
              <a:buNone/>
              <a:defRPr/>
            </a:lvl7pPr>
            <a:lvl8pPr lvl="7" rtl="0">
              <a:lnSpc>
                <a:spcPct val="80000"/>
              </a:lnSpc>
              <a:spcBef>
                <a:spcPts val="0"/>
              </a:spcBef>
              <a:spcAft>
                <a:spcPts val="0"/>
              </a:spcAft>
              <a:buNone/>
              <a:defRPr/>
            </a:lvl8pPr>
            <a:lvl9pPr lvl="8" rtl="0">
              <a:lnSpc>
                <a:spcPct val="80000"/>
              </a:lnSpc>
              <a:spcBef>
                <a:spcPts val="0"/>
              </a:spcBef>
              <a:spcAft>
                <a:spcPts val="0"/>
              </a:spcAft>
              <a:buNone/>
              <a:defRPr/>
            </a:lvl9pPr>
          </a:lstStyle>
          <a:p/>
        </p:txBody>
      </p:sp>
      <p:sp>
        <p:nvSpPr>
          <p:cNvPr id="191" name="Google Shape;191;p10"/>
          <p:cNvSpPr/>
          <p:nvPr/>
        </p:nvSpPr>
        <p:spPr>
          <a:xfrm>
            <a:off x="18773050" y="733450"/>
            <a:ext cx="3521100" cy="4212900"/>
          </a:xfrm>
          <a:prstGeom prst="rect">
            <a:avLst/>
          </a:prstGeom>
          <a:solidFill>
            <a:srgbClr val="FFFFFF"/>
          </a:solidFill>
          <a:ln cap="flat" cmpd="sng" w="28575">
            <a:solidFill>
              <a:schemeClr val="dk2"/>
            </a:solidFill>
            <a:prstDash val="solid"/>
            <a:round/>
            <a:headEnd len="sm" w="sm" type="none"/>
            <a:tailEnd len="sm" w="sm" type="none"/>
          </a:ln>
        </p:spPr>
        <p:txBody>
          <a:bodyPr anchorCtr="0" anchor="t" bIns="91425" lIns="162000" spcFirstLastPara="1" rIns="91425" wrap="square" tIns="126000">
            <a:noAutofit/>
          </a:bodyPr>
          <a:lstStyle/>
          <a:p>
            <a:pPr indent="0" lvl="0" marL="0" rtl="0" algn="l">
              <a:spcBef>
                <a:spcPts val="0"/>
              </a:spcBef>
              <a:spcAft>
                <a:spcPts val="0"/>
              </a:spcAft>
              <a:buNone/>
            </a:pPr>
            <a:r>
              <a:rPr lang="ru"/>
              <a:t>Впишите в круг иконку или текстовое </a:t>
            </a:r>
            <a:br>
              <a:rPr lang="ru"/>
            </a:br>
            <a:r>
              <a:rPr lang="ru"/>
              <a:t>значение с размером шрифта 30pt.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Пример:</a:t>
            </a:r>
            <a:endParaRPr/>
          </a:p>
        </p:txBody>
      </p:sp>
      <p:pic>
        <p:nvPicPr>
          <p:cNvPr id="192" name="Google Shape;192;p10"/>
          <p:cNvPicPr preferRelativeResize="0"/>
          <p:nvPr/>
        </p:nvPicPr>
        <p:blipFill>
          <a:blip r:embed="rId2">
            <a:alphaModFix/>
          </a:blip>
          <a:stretch>
            <a:fillRect/>
          </a:stretch>
        </p:blipFill>
        <p:spPr>
          <a:xfrm>
            <a:off x="18871427" y="2097078"/>
            <a:ext cx="2757157" cy="2501600"/>
          </a:xfrm>
          <a:prstGeom prst="rect">
            <a:avLst/>
          </a:prstGeom>
          <a:noFill/>
          <a:ln>
            <a:noFill/>
          </a:ln>
        </p:spPr>
      </p:pic>
      <p:sp>
        <p:nvSpPr>
          <p:cNvPr id="193" name="Google Shape;193;p10"/>
          <p:cNvSpPr/>
          <p:nvPr/>
        </p:nvSpPr>
        <p:spPr>
          <a:xfrm>
            <a:off x="18773050" y="-27500"/>
            <a:ext cx="517200" cy="517200"/>
          </a:xfrm>
          <a:prstGeom prst="ellipse">
            <a:avLst/>
          </a:prstGeom>
          <a:solidFill>
            <a:srgbClr val="4BD0A0"/>
          </a:solidFill>
          <a:ln cap="flat" cmpd="sng" w="28575">
            <a:solidFill>
              <a:srgbClr val="4BD0A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ru" sz="3200">
                <a:solidFill>
                  <a:srgbClr val="FFFFFF"/>
                </a:solidFill>
                <a:latin typeface="Proxima Nova"/>
                <a:ea typeface="Proxima Nova"/>
                <a:cs typeface="Proxima Nova"/>
                <a:sym typeface="Proxima Nova"/>
              </a:rPr>
              <a:t>!</a:t>
            </a:r>
            <a:endParaRPr>
              <a:solidFill>
                <a:srgbClr val="FFFFFF"/>
              </a:solidFill>
            </a:endParaRPr>
          </a:p>
        </p:txBody>
      </p:sp>
    </p:spTree>
  </p:cSld>
  <p:clrMapOvr>
    <a:masterClrMapping/>
  </p:clrMapOvr>
  <p:extLst>
    <p:ext uri="{DCECCB84-F9BA-43D5-87BE-67443E8EF086}">
      <p15:sldGuideLst>
        <p15:guide id="1" orient="horz" pos="308">
          <p15:clr>
            <a:srgbClr val="0000FF"/>
          </p15:clr>
        </p15:guide>
        <p15:guide id="2" orient="horz" pos="463">
          <p15:clr>
            <a:srgbClr val="FA7B17"/>
          </p15:clr>
        </p15:guide>
        <p15:guide id="3" orient="horz" pos="617">
          <p15:clr>
            <a:srgbClr val="FA7B17"/>
          </p15:clr>
        </p15:guide>
        <p15:guide id="4" orient="horz" pos="771">
          <p15:clr>
            <a:srgbClr val="FA7B17"/>
          </p15:clr>
        </p15:guide>
        <p15:guide id="5" orient="horz" pos="925">
          <p15:clr>
            <a:srgbClr val="FA7B17"/>
          </p15:clr>
        </p15:guide>
        <p15:guide id="6" orient="horz" pos="1079">
          <p15:clr>
            <a:srgbClr val="FA7B17"/>
          </p15:clr>
        </p15:guide>
        <p15:guide id="7" orient="horz" pos="1243">
          <p15:clr>
            <a:srgbClr val="FA7B17"/>
          </p15:clr>
        </p15:guide>
        <p15:guide id="8" orient="horz" pos="1397">
          <p15:clr>
            <a:srgbClr val="FA7B17"/>
          </p15:clr>
        </p15:guide>
        <p15:guide id="9" orient="horz" pos="1551">
          <p15:clr>
            <a:srgbClr val="FA7B17"/>
          </p15:clr>
        </p15:guide>
        <p15:guide id="10" orient="horz" pos="1705">
          <p15:clr>
            <a:srgbClr val="FA7B17"/>
          </p15:clr>
        </p15:guide>
        <p15:guide id="11" orient="horz" pos="1860">
          <p15:clr>
            <a:srgbClr val="FA7B17"/>
          </p15:clr>
        </p15:guide>
        <p15:guide id="12" orient="horz" pos="2014">
          <p15:clr>
            <a:srgbClr val="FA7B17"/>
          </p15:clr>
        </p15:guide>
        <p15:guide id="13" orient="horz" pos="2175">
          <p15:clr>
            <a:srgbClr val="FA7B17"/>
          </p15:clr>
        </p15:guide>
        <p15:guide id="14" orient="horz" pos="2329">
          <p15:clr>
            <a:srgbClr val="FA7B17"/>
          </p15:clr>
        </p15:guide>
        <p15:guide id="15" orient="horz" pos="2490">
          <p15:clr>
            <a:srgbClr val="FA7B17"/>
          </p15:clr>
        </p15:guide>
        <p15:guide id="16" orient="horz" pos="2644">
          <p15:clr>
            <a:srgbClr val="FA7B17"/>
          </p15:clr>
        </p15:guide>
        <p15:guide id="17" orient="horz" pos="2798">
          <p15:clr>
            <a:srgbClr val="FA7B17"/>
          </p15:clr>
        </p15:guide>
        <p15:guide id="18" orient="horz" pos="2962">
          <p15:clr>
            <a:srgbClr val="FA7B17"/>
          </p15:clr>
        </p15:guide>
        <p15:guide id="19" orient="horz" pos="3116">
          <p15:clr>
            <a:srgbClr val="FA7B17"/>
          </p15:clr>
        </p15:guide>
        <p15:guide id="20" orient="horz" pos="3270">
          <p15:clr>
            <a:srgbClr val="FA7B17"/>
          </p15:clr>
        </p15:guide>
        <p15:guide id="21" orient="horz" pos="3424">
          <p15:clr>
            <a:srgbClr val="FA7B17"/>
          </p15:clr>
        </p15:guide>
        <p15:guide id="22" orient="horz" pos="3578">
          <p15:clr>
            <a:srgbClr val="FA7B17"/>
          </p15:clr>
        </p15:guide>
        <p15:guide id="23" orient="horz" pos="3733">
          <p15:clr>
            <a:srgbClr val="FA7B17"/>
          </p15:clr>
        </p15:guide>
        <p15:guide id="24" orient="horz" pos="3891">
          <p15:clr>
            <a:srgbClr val="FA7B17"/>
          </p15:clr>
        </p15:guide>
        <p15:guide id="25" orient="horz" pos="4046">
          <p15:clr>
            <a:srgbClr val="FA7B17"/>
          </p15:clr>
        </p15:guide>
        <p15:guide id="26" orient="horz" pos="4200">
          <p15:clr>
            <a:srgbClr val="FA7B17"/>
          </p15:clr>
        </p15:guide>
        <p15:guide id="27" orient="horz" pos="4354">
          <p15:clr>
            <a:srgbClr val="FA7B17"/>
          </p15:clr>
        </p15:guide>
        <p15:guide id="28" orient="horz" pos="4513">
          <p15:clr>
            <a:srgbClr val="FA7B17"/>
          </p15:clr>
        </p15:guide>
        <p15:guide id="29" orient="horz" pos="4671">
          <p15:clr>
            <a:srgbClr val="FA7B17"/>
          </p15:clr>
        </p15:guide>
        <p15:guide id="30" orient="horz" pos="4826">
          <p15:clr>
            <a:srgbClr val="FA7B17"/>
          </p15:clr>
        </p15:guide>
        <p15:guide id="31" orient="horz" pos="4980">
          <p15:clr>
            <a:srgbClr val="FA7B17"/>
          </p15:clr>
        </p15:guide>
        <p15:guide id="32" orient="horz" pos="5139">
          <p15:clr>
            <a:srgbClr val="FA7B17"/>
          </p15:clr>
        </p15:guide>
        <p15:guide id="33" orient="horz" pos="5293">
          <p15:clr>
            <a:srgbClr val="FA7B17"/>
          </p15:clr>
        </p15:guide>
        <p15:guide id="34" orient="horz" pos="5452">
          <p15:clr>
            <a:srgbClr val="FA7B17"/>
          </p15:clr>
        </p15:guide>
        <p15:guide id="35" orient="horz" pos="5606">
          <p15:clr>
            <a:srgbClr val="FA7B17"/>
          </p15:clr>
        </p15:guide>
        <p15:guide id="36" orient="horz" pos="5760">
          <p15:clr>
            <a:srgbClr val="FA7B17"/>
          </p15:clr>
        </p15:guide>
        <p15:guide id="37" orient="horz" pos="5919">
          <p15:clr>
            <a:srgbClr val="FA7B17"/>
          </p15:clr>
        </p15:guide>
        <p15:guide id="38" orient="horz" pos="6073">
          <p15:clr>
            <a:srgbClr val="0000FF"/>
          </p15:clr>
        </p15:guide>
        <p15:guide id="39" pos="348">
          <p15:clr>
            <a:srgbClr val="0000FF"/>
          </p15:clr>
        </p15:guide>
        <p15:guide id="40" pos="1248">
          <p15:clr>
            <a:srgbClr val="0000FF"/>
          </p15:clr>
        </p15:guide>
        <p15:guide id="41" pos="2148">
          <p15:clr>
            <a:srgbClr val="0000FF"/>
          </p15:clr>
        </p15:guide>
        <p15:guide id="42" pos="3059">
          <p15:clr>
            <a:srgbClr val="0000FF"/>
          </p15:clr>
        </p15:guide>
        <p15:guide id="43" pos="3949">
          <p15:clr>
            <a:srgbClr val="0000FF"/>
          </p15:clr>
        </p15:guide>
        <p15:guide id="44" pos="4849">
          <p15:clr>
            <a:srgbClr val="0000FF"/>
          </p15:clr>
        </p15:guide>
        <p15:guide id="45" pos="5760">
          <p15:clr>
            <a:srgbClr val="0000FF"/>
          </p15:clr>
        </p15:guide>
        <p15:guide id="46" pos="6650">
          <p15:clr>
            <a:srgbClr val="0000FF"/>
          </p15:clr>
        </p15:guide>
        <p15:guide id="47" pos="7550">
          <p15:clr>
            <a:srgbClr val="0000FF"/>
          </p15:clr>
        </p15:guide>
        <p15:guide id="48" pos="8450">
          <p15:clr>
            <a:srgbClr val="0000FF"/>
          </p15:clr>
        </p15:guide>
        <p15:guide id="49" pos="9350">
          <p15:clr>
            <a:srgbClr val="0000FF"/>
          </p15:clr>
        </p15:guide>
        <p15:guide id="50" pos="10251">
          <p15:clr>
            <a:srgbClr val="0000FF"/>
          </p15:clr>
        </p15:guide>
        <p15:guide id="51" pos="11172">
          <p15:clr>
            <a:srgbClr val="0000FF"/>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Autofit/>
          </a:bodyPr>
          <a:lstStyle>
            <a:lvl1pPr lvl="0">
              <a:spcBef>
                <a:spcPts val="0"/>
              </a:spcBef>
              <a:spcAft>
                <a:spcPts val="0"/>
              </a:spcAft>
              <a:buSzPts val="5600"/>
              <a:buFont typeface="Proxima Nova"/>
              <a:buNone/>
              <a:defRPr sz="5600">
                <a:latin typeface="Proxima Nova"/>
                <a:ea typeface="Proxima Nova"/>
                <a:cs typeface="Proxima Nova"/>
                <a:sym typeface="Proxima Nova"/>
              </a:defRPr>
            </a:lvl1pPr>
            <a:lvl2pPr lvl="1">
              <a:spcBef>
                <a:spcPts val="0"/>
              </a:spcBef>
              <a:spcAft>
                <a:spcPts val="0"/>
              </a:spcAft>
              <a:buSzPts val="5600"/>
              <a:buFont typeface="Proxima Nova"/>
              <a:buNone/>
              <a:defRPr sz="5600">
                <a:latin typeface="Proxima Nova"/>
                <a:ea typeface="Proxima Nova"/>
                <a:cs typeface="Proxima Nova"/>
                <a:sym typeface="Proxima Nova"/>
              </a:defRPr>
            </a:lvl2pPr>
            <a:lvl3pPr lvl="2">
              <a:spcBef>
                <a:spcPts val="0"/>
              </a:spcBef>
              <a:spcAft>
                <a:spcPts val="0"/>
              </a:spcAft>
              <a:buSzPts val="5600"/>
              <a:buFont typeface="Proxima Nova"/>
              <a:buNone/>
              <a:defRPr sz="5600">
                <a:latin typeface="Proxima Nova"/>
                <a:ea typeface="Proxima Nova"/>
                <a:cs typeface="Proxima Nova"/>
                <a:sym typeface="Proxima Nova"/>
              </a:defRPr>
            </a:lvl3pPr>
            <a:lvl4pPr lvl="3">
              <a:spcBef>
                <a:spcPts val="0"/>
              </a:spcBef>
              <a:spcAft>
                <a:spcPts val="0"/>
              </a:spcAft>
              <a:buSzPts val="5600"/>
              <a:buFont typeface="Proxima Nova"/>
              <a:buNone/>
              <a:defRPr sz="5600">
                <a:latin typeface="Proxima Nova"/>
                <a:ea typeface="Proxima Nova"/>
                <a:cs typeface="Proxima Nova"/>
                <a:sym typeface="Proxima Nova"/>
              </a:defRPr>
            </a:lvl4pPr>
            <a:lvl5pPr lvl="4">
              <a:spcBef>
                <a:spcPts val="0"/>
              </a:spcBef>
              <a:spcAft>
                <a:spcPts val="0"/>
              </a:spcAft>
              <a:buSzPts val="5600"/>
              <a:buFont typeface="Proxima Nova"/>
              <a:buNone/>
              <a:defRPr sz="5600">
                <a:latin typeface="Proxima Nova"/>
                <a:ea typeface="Proxima Nova"/>
                <a:cs typeface="Proxima Nova"/>
                <a:sym typeface="Proxima Nova"/>
              </a:defRPr>
            </a:lvl5pPr>
            <a:lvl6pPr lvl="5">
              <a:spcBef>
                <a:spcPts val="0"/>
              </a:spcBef>
              <a:spcAft>
                <a:spcPts val="0"/>
              </a:spcAft>
              <a:buSzPts val="5600"/>
              <a:buFont typeface="Proxima Nova"/>
              <a:buNone/>
              <a:defRPr sz="5600">
                <a:latin typeface="Proxima Nova"/>
                <a:ea typeface="Proxima Nova"/>
                <a:cs typeface="Proxima Nova"/>
                <a:sym typeface="Proxima Nova"/>
              </a:defRPr>
            </a:lvl6pPr>
            <a:lvl7pPr lvl="6">
              <a:spcBef>
                <a:spcPts val="0"/>
              </a:spcBef>
              <a:spcAft>
                <a:spcPts val="0"/>
              </a:spcAft>
              <a:buSzPts val="5600"/>
              <a:buFont typeface="Proxima Nova"/>
              <a:buNone/>
              <a:defRPr sz="5600">
                <a:latin typeface="Proxima Nova"/>
                <a:ea typeface="Proxima Nova"/>
                <a:cs typeface="Proxima Nova"/>
                <a:sym typeface="Proxima Nova"/>
              </a:defRPr>
            </a:lvl7pPr>
            <a:lvl8pPr lvl="7">
              <a:spcBef>
                <a:spcPts val="0"/>
              </a:spcBef>
              <a:spcAft>
                <a:spcPts val="0"/>
              </a:spcAft>
              <a:buSzPts val="5600"/>
              <a:buFont typeface="Proxima Nova"/>
              <a:buNone/>
              <a:defRPr sz="5600">
                <a:latin typeface="Proxima Nova"/>
                <a:ea typeface="Proxima Nova"/>
                <a:cs typeface="Proxima Nova"/>
                <a:sym typeface="Proxima Nova"/>
              </a:defRPr>
            </a:lvl8pPr>
            <a:lvl9pPr lvl="8">
              <a:spcBef>
                <a:spcPts val="0"/>
              </a:spcBef>
              <a:spcAft>
                <a:spcPts val="0"/>
              </a:spcAft>
              <a:buSzPts val="5600"/>
              <a:buFont typeface="Proxima Nova"/>
              <a:buNone/>
              <a:defRPr sz="5600">
                <a:latin typeface="Proxima Nova"/>
                <a:ea typeface="Proxima Nova"/>
                <a:cs typeface="Proxima Nova"/>
                <a:sym typeface="Proxima Nova"/>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Autofit/>
          </a:bodyPr>
          <a:lstStyle>
            <a:lvl1pPr indent="-457200" lvl="0" marL="457200">
              <a:lnSpc>
                <a:spcPct val="115000"/>
              </a:lnSpc>
              <a:spcBef>
                <a:spcPts val="0"/>
              </a:spcBef>
              <a:spcAft>
                <a:spcPts val="0"/>
              </a:spcAft>
              <a:buSzPts val="3600"/>
              <a:buFont typeface="Proxima Nova"/>
              <a:buChar char="●"/>
              <a:defRPr sz="3600">
                <a:latin typeface="Proxima Nova"/>
                <a:ea typeface="Proxima Nova"/>
                <a:cs typeface="Proxima Nova"/>
                <a:sym typeface="Proxima Nova"/>
              </a:defRPr>
            </a:lvl1pPr>
            <a:lvl2pPr indent="-406400" lvl="1" marL="914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2pPr>
            <a:lvl3pPr indent="-406400" lvl="2" marL="13716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3pPr>
            <a:lvl4pPr indent="-406400" lvl="3" marL="18288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4pPr>
            <a:lvl5pPr indent="-406400" lvl="4" marL="22860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5pPr>
            <a:lvl6pPr indent="-406400" lvl="5" marL="27432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6pPr>
            <a:lvl7pPr indent="-406400" lvl="6" marL="32004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7pPr>
            <a:lvl8pPr indent="-406400" lvl="7" marL="36576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8pPr>
            <a:lvl9pPr indent="-406400" lvl="8" marL="4114800">
              <a:lnSpc>
                <a:spcPct val="115000"/>
              </a:lnSpc>
              <a:spcBef>
                <a:spcPts val="0"/>
              </a:spcBef>
              <a:spcAft>
                <a:spcPts val="0"/>
              </a:spcAft>
              <a:buSzPts val="2800"/>
              <a:buFont typeface="Proxima Nova"/>
              <a:buChar char="■"/>
              <a:defRPr sz="2800">
                <a:latin typeface="Proxima Nova"/>
                <a:ea typeface="Proxima Nova"/>
                <a:cs typeface="Proxima Nova"/>
                <a:sym typeface="Proxima Nova"/>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D0A0"/>
        </a:solidFill>
      </p:bgPr>
    </p:bg>
    <p:spTree>
      <p:nvGrpSpPr>
        <p:cNvPr id="388" name="Shape 388"/>
        <p:cNvGrpSpPr/>
        <p:nvPr/>
      </p:nvGrpSpPr>
      <p:grpSpPr>
        <a:xfrm>
          <a:off x="0" y="0"/>
          <a:ext cx="0" cy="0"/>
          <a:chOff x="0" y="0"/>
          <a:chExt cx="0" cy="0"/>
        </a:xfrm>
      </p:grpSpPr>
      <p:sp>
        <p:nvSpPr>
          <p:cNvPr id="389" name="Google Shape;389;p24"/>
          <p:cNvSpPr/>
          <p:nvPr/>
        </p:nvSpPr>
        <p:spPr>
          <a:xfrm>
            <a:off x="14425075" y="723900"/>
            <a:ext cx="9563100" cy="95631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4854900" y="723900"/>
            <a:ext cx="9563100" cy="9563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91" name="Google Shape;391;p24"/>
          <p:cNvSpPr txBox="1"/>
          <p:nvPr/>
        </p:nvSpPr>
        <p:spPr>
          <a:xfrm>
            <a:off x="551850" y="489600"/>
            <a:ext cx="14292000" cy="49464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dk1"/>
              </a:buClr>
              <a:buSzPts val="1100"/>
              <a:buFont typeface="Arial"/>
              <a:buNone/>
            </a:pPr>
            <a:r>
              <a:rPr b="1" lang="ru" sz="9600">
                <a:latin typeface="Proxima Nova"/>
                <a:ea typeface="Proxima Nova"/>
                <a:cs typeface="Proxima Nova"/>
                <a:sym typeface="Proxima Nova"/>
              </a:rPr>
              <a:t>Итоговый проект</a:t>
            </a:r>
            <a:endParaRPr b="1" sz="9600">
              <a:latin typeface="Proxima Nova"/>
              <a:ea typeface="Proxima Nova"/>
              <a:cs typeface="Proxima Nova"/>
              <a:sym typeface="Proxima Nova"/>
            </a:endParaRPr>
          </a:p>
          <a:p>
            <a:pPr indent="0" lvl="0" marL="0" marR="0" rtl="0" algn="l">
              <a:lnSpc>
                <a:spcPct val="80000"/>
              </a:lnSpc>
              <a:spcBef>
                <a:spcPts val="0"/>
              </a:spcBef>
              <a:spcAft>
                <a:spcPts val="0"/>
              </a:spcAft>
              <a:buNone/>
            </a:pPr>
            <a:r>
              <a:rPr b="1" lang="ru" sz="9600">
                <a:latin typeface="Proxima Nova"/>
                <a:ea typeface="Proxima Nova"/>
                <a:cs typeface="Proxima Nova"/>
                <a:sym typeface="Proxima Nova"/>
              </a:rPr>
              <a:t>по курсу</a:t>
            </a:r>
            <a:endParaRPr b="1" sz="9600">
              <a:latin typeface="Proxima Nova"/>
              <a:ea typeface="Proxima Nova"/>
              <a:cs typeface="Proxima Nova"/>
              <a:sym typeface="Proxima Nova"/>
            </a:endParaRPr>
          </a:p>
          <a:p>
            <a:pPr indent="0" lvl="0" marL="0" marR="0" rtl="0" algn="l">
              <a:lnSpc>
                <a:spcPct val="80000"/>
              </a:lnSpc>
              <a:spcBef>
                <a:spcPts val="0"/>
              </a:spcBef>
              <a:spcAft>
                <a:spcPts val="0"/>
              </a:spcAft>
              <a:buNone/>
            </a:pPr>
            <a:r>
              <a:t/>
            </a:r>
            <a:endParaRPr sz="3000">
              <a:solidFill>
                <a:schemeClr val="lt1"/>
              </a:solidFill>
              <a:latin typeface="Proxima Nova"/>
              <a:ea typeface="Proxima Nova"/>
              <a:cs typeface="Proxima Nova"/>
              <a:sym typeface="Proxima Nova"/>
            </a:endParaRPr>
          </a:p>
          <a:p>
            <a:pPr indent="0" lvl="0" marL="0" rtl="0" algn="l">
              <a:lnSpc>
                <a:spcPct val="80000"/>
              </a:lnSpc>
              <a:spcBef>
                <a:spcPts val="0"/>
              </a:spcBef>
              <a:spcAft>
                <a:spcPts val="0"/>
              </a:spcAft>
              <a:buNone/>
            </a:pPr>
            <a:r>
              <a:t/>
            </a:r>
            <a:endParaRPr sz="4800">
              <a:solidFill>
                <a:schemeClr val="lt1"/>
              </a:solidFill>
              <a:latin typeface="Proxima Nova"/>
              <a:ea typeface="Proxima Nova"/>
              <a:cs typeface="Proxima Nova"/>
              <a:sym typeface="Proxima Nova"/>
            </a:endParaRPr>
          </a:p>
          <a:p>
            <a:pPr indent="0" lvl="0" marL="0" rtl="0" algn="l">
              <a:lnSpc>
                <a:spcPct val="80000"/>
              </a:lnSpc>
              <a:spcBef>
                <a:spcPts val="0"/>
              </a:spcBef>
              <a:spcAft>
                <a:spcPts val="0"/>
              </a:spcAft>
              <a:buNone/>
            </a:pPr>
            <a:r>
              <a:rPr lang="ru" sz="4800">
                <a:solidFill>
                  <a:schemeClr val="lt1"/>
                </a:solidFill>
                <a:latin typeface="Proxima Nova"/>
                <a:ea typeface="Proxima Nova"/>
                <a:cs typeface="Proxima Nova"/>
                <a:sym typeface="Proxima Nova"/>
              </a:rPr>
              <a:t>A/B-тестирование: </a:t>
            </a:r>
            <a:endParaRPr sz="4800">
              <a:solidFill>
                <a:schemeClr val="lt1"/>
              </a:solidFill>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rPr lang="ru" sz="4800">
                <a:solidFill>
                  <a:schemeClr val="lt1"/>
                </a:solidFill>
                <a:latin typeface="Proxima Nova"/>
                <a:ea typeface="Proxima Nova"/>
                <a:cs typeface="Proxima Nova"/>
                <a:sym typeface="Proxima Nova"/>
              </a:rPr>
              <a:t>практическое руководство</a:t>
            </a:r>
            <a:endParaRPr sz="4800">
              <a:solidFill>
                <a:schemeClr val="lt1"/>
              </a:solidFill>
              <a:latin typeface="Proxima Nova"/>
              <a:ea typeface="Proxima Nova"/>
              <a:cs typeface="Proxima Nova"/>
              <a:sym typeface="Proxima Nova"/>
            </a:endParaRPr>
          </a:p>
          <a:p>
            <a:pPr indent="0" lvl="0" marL="0" marR="0" rtl="0" algn="l">
              <a:lnSpc>
                <a:spcPct val="80000"/>
              </a:lnSpc>
              <a:spcBef>
                <a:spcPts val="0"/>
              </a:spcBef>
              <a:spcAft>
                <a:spcPts val="0"/>
              </a:spcAft>
              <a:buNone/>
            </a:pPr>
            <a:r>
              <a:t/>
            </a:r>
            <a:endParaRPr sz="3000">
              <a:solidFill>
                <a:schemeClr val="lt1"/>
              </a:solidFill>
              <a:latin typeface="Proxima Nova"/>
              <a:ea typeface="Proxima Nova"/>
              <a:cs typeface="Proxima Nova"/>
              <a:sym typeface="Proxima Nova"/>
            </a:endParaRPr>
          </a:p>
          <a:p>
            <a:pPr indent="0" lvl="0" marL="0" marR="0" rtl="0" algn="l">
              <a:lnSpc>
                <a:spcPct val="80000"/>
              </a:lnSpc>
              <a:spcBef>
                <a:spcPts val="0"/>
              </a:spcBef>
              <a:spcAft>
                <a:spcPts val="0"/>
              </a:spcAft>
              <a:buNone/>
            </a:pPr>
            <a:r>
              <a:t/>
            </a:r>
            <a:endParaRPr sz="3000">
              <a:solidFill>
                <a:schemeClr val="lt1"/>
              </a:solidFill>
              <a:latin typeface="Proxima Nova"/>
              <a:ea typeface="Proxima Nova"/>
              <a:cs typeface="Proxima Nova"/>
              <a:sym typeface="Proxima Nova"/>
            </a:endParaRPr>
          </a:p>
        </p:txBody>
      </p:sp>
      <p:sp>
        <p:nvSpPr>
          <p:cNvPr id="392" name="Google Shape;392;p24"/>
          <p:cNvSpPr txBox="1"/>
          <p:nvPr/>
        </p:nvSpPr>
        <p:spPr>
          <a:xfrm>
            <a:off x="551850" y="7905600"/>
            <a:ext cx="5716800" cy="1735200"/>
          </a:xfrm>
          <a:prstGeom prst="rect">
            <a:avLst/>
          </a:prstGeom>
          <a:noFill/>
          <a:ln>
            <a:noFill/>
          </a:ln>
        </p:spPr>
        <p:txBody>
          <a:bodyPr anchorCtr="0" anchor="b" bIns="0" lIns="0" spcFirstLastPara="1" rIns="91425" wrap="square" tIns="0">
            <a:noAutofit/>
          </a:bodyPr>
          <a:lstStyle/>
          <a:p>
            <a:pPr indent="0" lvl="0" marL="0" rtl="0" algn="l">
              <a:lnSpc>
                <a:spcPct val="100000"/>
              </a:lnSpc>
              <a:spcBef>
                <a:spcPts val="0"/>
              </a:spcBef>
              <a:spcAft>
                <a:spcPts val="0"/>
              </a:spcAft>
              <a:buNone/>
            </a:pPr>
            <a:r>
              <a:rPr b="1" lang="ru" sz="2400">
                <a:latin typeface="Proxima Nova"/>
                <a:ea typeface="Proxima Nova"/>
                <a:cs typeface="Proxima Nova"/>
                <a:sym typeface="Proxima Nova"/>
              </a:rPr>
              <a:t>Александр Бундыч</a:t>
            </a:r>
            <a:endParaRPr sz="2400">
              <a:latin typeface="Proxima Nova"/>
              <a:ea typeface="Proxima Nova"/>
              <a:cs typeface="Proxima Nova"/>
              <a:sym typeface="Proxima Nova"/>
            </a:endParaRPr>
          </a:p>
        </p:txBody>
      </p:sp>
      <p:grpSp>
        <p:nvGrpSpPr>
          <p:cNvPr id="393" name="Google Shape;393;p24"/>
          <p:cNvGrpSpPr/>
          <p:nvPr/>
        </p:nvGrpSpPr>
        <p:grpSpPr>
          <a:xfrm>
            <a:off x="17479462" y="9377475"/>
            <a:ext cx="517076" cy="530659"/>
            <a:chOff x="238125" y="2432825"/>
            <a:chExt cx="779550" cy="781875"/>
          </a:xfrm>
        </p:grpSpPr>
        <p:sp>
          <p:nvSpPr>
            <p:cNvPr id="394" name="Google Shape;394;p24"/>
            <p:cNvSpPr/>
            <p:nvPr/>
          </p:nvSpPr>
          <p:spPr>
            <a:xfrm>
              <a:off x="238125" y="2842375"/>
              <a:ext cx="372325" cy="372325"/>
            </a:xfrm>
            <a:custGeom>
              <a:rect b="b" l="l" r="r" t="t"/>
              <a:pathLst>
                <a:path extrusionOk="0" h="14893" w="14893">
                  <a:moveTo>
                    <a:pt x="8005" y="0"/>
                  </a:moveTo>
                  <a:cubicBezTo>
                    <a:pt x="7819" y="0"/>
                    <a:pt x="7632" y="0"/>
                    <a:pt x="7446" y="0"/>
                  </a:cubicBezTo>
                  <a:cubicBezTo>
                    <a:pt x="3351" y="0"/>
                    <a:pt x="0" y="3258"/>
                    <a:pt x="0" y="7446"/>
                  </a:cubicBezTo>
                  <a:cubicBezTo>
                    <a:pt x="0" y="11542"/>
                    <a:pt x="3351" y="14892"/>
                    <a:pt x="7446" y="14892"/>
                  </a:cubicBezTo>
                  <a:cubicBezTo>
                    <a:pt x="11542" y="14892"/>
                    <a:pt x="14893" y="11542"/>
                    <a:pt x="14893" y="7446"/>
                  </a:cubicBezTo>
                  <a:cubicBezTo>
                    <a:pt x="14893" y="7074"/>
                    <a:pt x="14799" y="6795"/>
                    <a:pt x="14799" y="6515"/>
                  </a:cubicBezTo>
                  <a:cubicBezTo>
                    <a:pt x="11262" y="6236"/>
                    <a:pt x="8470" y="3444"/>
                    <a:pt x="8005" y="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238125" y="2432825"/>
              <a:ext cx="372325" cy="372325"/>
            </a:xfrm>
            <a:custGeom>
              <a:rect b="b" l="l" r="r" t="t"/>
              <a:pathLst>
                <a:path extrusionOk="0" h="14893" w="14893">
                  <a:moveTo>
                    <a:pt x="14893" y="7447"/>
                  </a:moveTo>
                  <a:cubicBezTo>
                    <a:pt x="14893" y="3351"/>
                    <a:pt x="11542" y="0"/>
                    <a:pt x="7446" y="0"/>
                  </a:cubicBezTo>
                  <a:cubicBezTo>
                    <a:pt x="3351" y="0"/>
                    <a:pt x="0" y="3351"/>
                    <a:pt x="0" y="7447"/>
                  </a:cubicBezTo>
                  <a:cubicBezTo>
                    <a:pt x="0" y="11542"/>
                    <a:pt x="3351" y="14893"/>
                    <a:pt x="7446" y="14893"/>
                  </a:cubicBezTo>
                  <a:cubicBezTo>
                    <a:pt x="7632" y="14893"/>
                    <a:pt x="7819" y="14893"/>
                    <a:pt x="8005" y="14893"/>
                  </a:cubicBezTo>
                  <a:cubicBezTo>
                    <a:pt x="8284" y="11170"/>
                    <a:pt x="11169" y="8284"/>
                    <a:pt x="14799" y="8005"/>
                  </a:cubicBezTo>
                  <a:cubicBezTo>
                    <a:pt x="14799" y="7819"/>
                    <a:pt x="14893" y="7633"/>
                    <a:pt x="14893" y="7447"/>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p:nvPr/>
          </p:nvSpPr>
          <p:spPr>
            <a:xfrm>
              <a:off x="645325" y="2432825"/>
              <a:ext cx="372350" cy="372325"/>
            </a:xfrm>
            <a:custGeom>
              <a:rect b="b" l="l" r="r" t="t"/>
              <a:pathLst>
                <a:path extrusionOk="0" h="14893" w="14894">
                  <a:moveTo>
                    <a:pt x="6516" y="14800"/>
                  </a:moveTo>
                  <a:cubicBezTo>
                    <a:pt x="6795" y="14893"/>
                    <a:pt x="7075" y="14893"/>
                    <a:pt x="7447" y="14893"/>
                  </a:cubicBezTo>
                  <a:cubicBezTo>
                    <a:pt x="11542" y="14893"/>
                    <a:pt x="14893" y="11542"/>
                    <a:pt x="14893" y="7447"/>
                  </a:cubicBezTo>
                  <a:cubicBezTo>
                    <a:pt x="14893" y="3351"/>
                    <a:pt x="11542" y="0"/>
                    <a:pt x="7447" y="0"/>
                  </a:cubicBezTo>
                  <a:cubicBezTo>
                    <a:pt x="3351" y="0"/>
                    <a:pt x="1" y="3351"/>
                    <a:pt x="1" y="7447"/>
                  </a:cubicBezTo>
                  <a:cubicBezTo>
                    <a:pt x="1" y="7633"/>
                    <a:pt x="1" y="7819"/>
                    <a:pt x="1" y="8005"/>
                  </a:cubicBezTo>
                  <a:cubicBezTo>
                    <a:pt x="3538" y="8470"/>
                    <a:pt x="6237" y="11263"/>
                    <a:pt x="6516" y="14800"/>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4"/>
            <p:cNvSpPr/>
            <p:nvPr/>
          </p:nvSpPr>
          <p:spPr>
            <a:xfrm>
              <a:off x="645325" y="2842375"/>
              <a:ext cx="372350" cy="372325"/>
            </a:xfrm>
            <a:custGeom>
              <a:rect b="b" l="l" r="r" t="t"/>
              <a:pathLst>
                <a:path extrusionOk="0" h="14893" w="14894">
                  <a:moveTo>
                    <a:pt x="94" y="6422"/>
                  </a:moveTo>
                  <a:cubicBezTo>
                    <a:pt x="1" y="6795"/>
                    <a:pt x="1" y="7074"/>
                    <a:pt x="1" y="7446"/>
                  </a:cubicBezTo>
                  <a:cubicBezTo>
                    <a:pt x="1" y="11542"/>
                    <a:pt x="3351" y="14892"/>
                    <a:pt x="7447" y="14892"/>
                  </a:cubicBezTo>
                  <a:cubicBezTo>
                    <a:pt x="11542" y="14892"/>
                    <a:pt x="14893" y="11542"/>
                    <a:pt x="14893" y="7446"/>
                  </a:cubicBezTo>
                  <a:cubicBezTo>
                    <a:pt x="14893" y="3258"/>
                    <a:pt x="11542" y="0"/>
                    <a:pt x="7447" y="0"/>
                  </a:cubicBezTo>
                  <a:cubicBezTo>
                    <a:pt x="7075" y="0"/>
                    <a:pt x="6795" y="0"/>
                    <a:pt x="6423" y="0"/>
                  </a:cubicBezTo>
                  <a:cubicBezTo>
                    <a:pt x="6051" y="3351"/>
                    <a:pt x="3351" y="6050"/>
                    <a:pt x="94" y="6422"/>
                  </a:cubicBezTo>
                  <a:close/>
                </a:path>
              </a:pathLst>
            </a:custGeom>
            <a:solidFill>
              <a:srgbClr val="F3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5"/>
          <p:cNvSpPr txBox="1"/>
          <p:nvPr/>
        </p:nvSpPr>
        <p:spPr>
          <a:xfrm>
            <a:off x="551850" y="489600"/>
            <a:ext cx="14292000" cy="1483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1100"/>
              <a:buFont typeface="Arial"/>
              <a:buNone/>
            </a:pPr>
            <a:r>
              <a:rPr b="1" lang="ru" sz="5600">
                <a:latin typeface="Proxima Nova"/>
                <a:ea typeface="Proxima Nova"/>
                <a:cs typeface="Proxima Nova"/>
                <a:sym typeface="Proxima Nova"/>
              </a:rPr>
              <a:t>Анализ исходных данных </a:t>
            </a:r>
            <a:endParaRPr b="1" sz="5600">
              <a:latin typeface="Proxima Nova"/>
              <a:ea typeface="Proxima Nova"/>
              <a:cs typeface="Proxima Nova"/>
              <a:sym typeface="Proxima Nova"/>
            </a:endParaRPr>
          </a:p>
        </p:txBody>
      </p:sp>
      <p:sp>
        <p:nvSpPr>
          <p:cNvPr id="403" name="Google Shape;403;p25"/>
          <p:cNvSpPr txBox="1"/>
          <p:nvPr/>
        </p:nvSpPr>
        <p:spPr>
          <a:xfrm>
            <a:off x="571500" y="1238250"/>
            <a:ext cx="11196600" cy="8574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5600"/>
              <a:buFont typeface="Arial"/>
              <a:buNone/>
            </a:pPr>
            <a:r>
              <a:t/>
            </a:r>
            <a:endParaRPr b="0" i="0" sz="5600" u="none" cap="none" strike="noStrike">
              <a:solidFill>
                <a:schemeClr val="dk1"/>
              </a:solidFill>
              <a:latin typeface="Proxima Nova Semibold"/>
              <a:ea typeface="Proxima Nova Semibold"/>
              <a:cs typeface="Proxima Nova Semibold"/>
              <a:sym typeface="Proxima Nova Semibold"/>
            </a:endParaRPr>
          </a:p>
        </p:txBody>
      </p:sp>
      <p:sp>
        <p:nvSpPr>
          <p:cNvPr id="404" name="Google Shape;404;p25"/>
          <p:cNvSpPr txBox="1"/>
          <p:nvPr/>
        </p:nvSpPr>
        <p:spPr>
          <a:xfrm>
            <a:off x="551850" y="1468800"/>
            <a:ext cx="17026200" cy="2875200"/>
          </a:xfrm>
          <a:prstGeom prst="rect">
            <a:avLst/>
          </a:prstGeom>
          <a:noFill/>
          <a:ln>
            <a:noFill/>
          </a:ln>
        </p:spPr>
        <p:txBody>
          <a:bodyPr anchorCtr="0" anchor="t" bIns="91425" lIns="91425" spcFirstLastPara="1" rIns="91425" wrap="square" tIns="91425">
            <a:noAutofit/>
          </a:bodyPr>
          <a:lstStyle/>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Анализ данных проводился в Google Sheets с помощью сводных таблиц.</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200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Инсайты после анализа сводных таблиц:</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200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конверсия в завершенный заказ у всех 3х категорий пользователей примерно на одном уровне: 62% (но при этом, у “средне-заказывающих” пользователей конверсия на 1% выше)</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пользователи iOS на 4% чаще строят маршрут поездки, чем пользователи Android (92% против 88%) и на 15% чаще завершают заказ (70% против 55%)</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но в период повышенного спроса Android показывает конверсию лучше, чем iOS на 12%</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вывозимость центра города падает на 10% в часы с 7 до 9 и с 19 до 21 часов.</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200000"/>
              </a:lnSpc>
              <a:spcBef>
                <a:spcPts val="20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200000"/>
              </a:lnSpc>
              <a:spcBef>
                <a:spcPts val="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200000"/>
              </a:lnSpc>
              <a:spcBef>
                <a:spcPts val="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200000"/>
              </a:lnSpc>
              <a:spcBef>
                <a:spcPts val="0"/>
              </a:spcBef>
              <a:spcAft>
                <a:spcPts val="0"/>
              </a:spcAft>
              <a:buClr>
                <a:srgbClr val="000000"/>
              </a:buClr>
              <a:buSzPts val="5600"/>
              <a:buFont typeface="Arial"/>
              <a:buNone/>
            </a:pPr>
            <a:r>
              <a:t/>
            </a:r>
            <a:endParaRPr sz="36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nvSpPr>
        <p:spPr>
          <a:xfrm>
            <a:off x="551850" y="489600"/>
            <a:ext cx="17047500" cy="30810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1100"/>
              <a:buFont typeface="Arial"/>
              <a:buNone/>
            </a:pPr>
            <a:r>
              <a:rPr b="1" lang="ru" sz="5600">
                <a:latin typeface="Proxima Nova"/>
                <a:ea typeface="Proxima Nova"/>
                <a:cs typeface="Proxima Nova"/>
                <a:sym typeface="Proxima Nova"/>
              </a:rPr>
              <a:t>Формирование гипотез </a:t>
            </a:r>
            <a:endParaRPr b="1" sz="5600">
              <a:latin typeface="Proxima Nova"/>
              <a:ea typeface="Proxima Nova"/>
              <a:cs typeface="Proxima Nova"/>
              <a:sym typeface="Proxima Nova"/>
            </a:endParaRPr>
          </a:p>
          <a:p>
            <a:pPr indent="-419100" lvl="0" marL="457200" rtl="0" algn="just">
              <a:spcBef>
                <a:spcPts val="0"/>
              </a:spcBef>
              <a:spcAft>
                <a:spcPts val="0"/>
              </a:spcAft>
              <a:buClr>
                <a:schemeClr val="dk1"/>
              </a:buClr>
              <a:buSzPts val="3000"/>
              <a:buFont typeface="Proxima Nova Semibold"/>
              <a:buChar char="●"/>
            </a:pPr>
            <a:r>
              <a:rPr lang="ru" sz="3000">
                <a:solidFill>
                  <a:schemeClr val="dk1"/>
                </a:solidFill>
                <a:latin typeface="Proxima Nova Semibold"/>
                <a:ea typeface="Proxima Nova Semibold"/>
                <a:cs typeface="Proxima Nova Semibold"/>
                <a:sym typeface="Proxima Nova Semibold"/>
              </a:rPr>
              <a:t>Было сформировано 5 гипотез, а также проведен экспресс анализ по методологии “ICE”, то есть на основе экспертной оценки прибыли от внедрения новшества - из доходности фичи вычиталась предположенная сумма затрат на её реализацию.</a:t>
            </a:r>
            <a:endParaRPr sz="3000">
              <a:solidFill>
                <a:schemeClr val="dk1"/>
              </a:solidFill>
              <a:latin typeface="Proxima Nova Semibold"/>
              <a:ea typeface="Proxima Nova Semibold"/>
              <a:cs typeface="Proxima Nova Semibold"/>
              <a:sym typeface="Proxima Nova Semibold"/>
            </a:endParaRPr>
          </a:p>
          <a:p>
            <a:pPr indent="-419100" lvl="0" marL="457200" rtl="0" algn="just">
              <a:spcBef>
                <a:spcPts val="1200"/>
              </a:spcBef>
              <a:spcAft>
                <a:spcPts val="0"/>
              </a:spcAft>
              <a:buClr>
                <a:schemeClr val="dk1"/>
              </a:buClr>
              <a:buSzPts val="3000"/>
              <a:buFont typeface="Proxima Nova Semibold"/>
              <a:buChar char="●"/>
            </a:pPr>
            <a:r>
              <a:rPr lang="ru" sz="3000">
                <a:solidFill>
                  <a:schemeClr val="dk1"/>
                </a:solidFill>
                <a:latin typeface="Proxima Nova Semibold"/>
                <a:ea typeface="Proxima Nova Semibold"/>
                <a:cs typeface="Proxima Nova Semibold"/>
                <a:sym typeface="Proxima Nova Semibold"/>
              </a:rPr>
              <a:t>По итогу “ICE” анализа, осталось 2 гипотезы:</a:t>
            </a:r>
            <a:endParaRPr sz="3000">
              <a:solidFill>
                <a:schemeClr val="dk1"/>
              </a:solidFill>
              <a:latin typeface="Proxima Nova Semibold"/>
              <a:ea typeface="Proxima Nova Semibold"/>
              <a:cs typeface="Proxima Nova Semibold"/>
              <a:sym typeface="Proxima Nova Semibold"/>
            </a:endParaRPr>
          </a:p>
          <a:p>
            <a:pPr indent="-419100" lvl="0" marL="914400" rtl="0" algn="just">
              <a:spcBef>
                <a:spcPts val="1200"/>
              </a:spcBef>
              <a:spcAft>
                <a:spcPts val="0"/>
              </a:spcAft>
              <a:buClr>
                <a:schemeClr val="dk1"/>
              </a:buClr>
              <a:buSzPts val="3000"/>
              <a:buFont typeface="Proxima Nova Semibold"/>
              <a:buAutoNum type="arabicPeriod"/>
            </a:pPr>
            <a:r>
              <a:rPr lang="ru" sz="3000">
                <a:solidFill>
                  <a:schemeClr val="dk1"/>
                </a:solidFill>
                <a:highlight>
                  <a:srgbClr val="FFFFFF"/>
                </a:highlight>
                <a:latin typeface="Proxima Nova Semibold"/>
                <a:ea typeface="Proxima Nova Semibold"/>
                <a:cs typeface="Proxima Nova Semibold"/>
                <a:sym typeface="Proxima Nova Semibold"/>
              </a:rPr>
              <a:t>Если мы предоставим скидку 10% для пользователей с Андроид  на этапе показа цены, то конверсия в заказ поднимется на 5пп и повлечет за собой увеличение конверсии в завершенный заказ тоже на 5пп - экспертная оценка </a:t>
            </a:r>
            <a:r>
              <a:rPr lang="ru" sz="3000">
                <a:solidFill>
                  <a:schemeClr val="dk1"/>
                </a:solidFill>
                <a:highlight>
                  <a:srgbClr val="FFFFFF"/>
                </a:highlight>
                <a:latin typeface="Proxima Nova Semibold"/>
                <a:ea typeface="Proxima Nova Semibold"/>
                <a:cs typeface="Proxima Nova Semibold"/>
                <a:sym typeface="Proxima Nova Semibold"/>
              </a:rPr>
              <a:t>доходности</a:t>
            </a:r>
            <a:r>
              <a:rPr lang="ru" sz="3000">
                <a:solidFill>
                  <a:schemeClr val="dk1"/>
                </a:solidFill>
                <a:highlight>
                  <a:srgbClr val="FFFFFF"/>
                </a:highlight>
                <a:latin typeface="Proxima Nova Semibold"/>
                <a:ea typeface="Proxima Nova Semibold"/>
                <a:cs typeface="Proxima Nova Semibold"/>
                <a:sym typeface="Proxima Nova Semibold"/>
              </a:rPr>
              <a:t> составила 247’529</a:t>
            </a:r>
            <a:endParaRPr sz="3000">
              <a:solidFill>
                <a:schemeClr val="dk1"/>
              </a:solidFill>
              <a:highlight>
                <a:srgbClr val="FFFFFF"/>
              </a:highlight>
              <a:latin typeface="Proxima Nova Semibold"/>
              <a:ea typeface="Proxima Nova Semibold"/>
              <a:cs typeface="Proxima Nova Semibold"/>
              <a:sym typeface="Proxima Nova Semibold"/>
            </a:endParaRPr>
          </a:p>
          <a:p>
            <a:pPr indent="-419100" lvl="0" marL="914400" rtl="0" algn="just">
              <a:spcBef>
                <a:spcPts val="0"/>
              </a:spcBef>
              <a:spcAft>
                <a:spcPts val="0"/>
              </a:spcAft>
              <a:buClr>
                <a:schemeClr val="dk1"/>
              </a:buClr>
              <a:buSzPts val="3000"/>
              <a:buFont typeface="Proxima Nova Semibold"/>
              <a:buAutoNum type="arabicPeriod"/>
            </a:pPr>
            <a:r>
              <a:rPr lang="ru" sz="3000">
                <a:solidFill>
                  <a:schemeClr val="dk1"/>
                </a:solidFill>
                <a:highlight>
                  <a:srgbClr val="FFFFFF"/>
                </a:highlight>
                <a:latin typeface="Proxima Nova Semibold"/>
                <a:ea typeface="Proxima Nova Semibold"/>
                <a:cs typeface="Proxima Nova Semibold"/>
                <a:sym typeface="Proxima Nova Semibold"/>
              </a:rPr>
              <a:t>Если мы предложим скидку в 10% на следующую поездку из центра в этот же период (во время сурджа), то конверсия в оформление заказа вырастет на 5пп в часы заказов 7-9 и 19-21 - “ICE” составил 54’149</a:t>
            </a:r>
            <a:endParaRPr sz="3000">
              <a:solidFill>
                <a:schemeClr val="dk1"/>
              </a:solidFill>
              <a:highlight>
                <a:srgbClr val="FFFFFF"/>
              </a:highlight>
              <a:latin typeface="Proxima Nova Semibold"/>
              <a:ea typeface="Proxima Nova Semibold"/>
              <a:cs typeface="Proxima Nova Semibold"/>
              <a:sym typeface="Proxima Nova Semibold"/>
            </a:endParaRPr>
          </a:p>
          <a:p>
            <a:pPr indent="0" lvl="0" marL="914400" rtl="0" algn="just">
              <a:spcBef>
                <a:spcPts val="0"/>
              </a:spcBef>
              <a:spcAft>
                <a:spcPts val="0"/>
              </a:spcAft>
              <a:buNone/>
            </a:pPr>
            <a:r>
              <a:t/>
            </a:r>
            <a:endParaRPr sz="3000">
              <a:solidFill>
                <a:schemeClr val="dk1"/>
              </a:solidFill>
              <a:highlight>
                <a:srgbClr val="FFFFFF"/>
              </a:highlight>
              <a:latin typeface="Proxima Nova Semibold"/>
              <a:ea typeface="Proxima Nova Semibold"/>
              <a:cs typeface="Proxima Nova Semibold"/>
              <a:sym typeface="Proxima Nova Semibold"/>
            </a:endParaRPr>
          </a:p>
          <a:p>
            <a:pPr indent="0" lvl="0" marL="0" rtl="0" algn="just">
              <a:spcBef>
                <a:spcPts val="0"/>
              </a:spcBef>
              <a:spcAft>
                <a:spcPts val="0"/>
              </a:spcAft>
              <a:buNone/>
            </a:pPr>
            <a:r>
              <a:rPr lang="ru" sz="3000">
                <a:solidFill>
                  <a:schemeClr val="dk1"/>
                </a:solidFill>
                <a:highlight>
                  <a:srgbClr val="FFFFFF"/>
                </a:highlight>
                <a:latin typeface="Proxima Nova Semibold"/>
                <a:ea typeface="Proxima Nova Semibold"/>
                <a:cs typeface="Proxima Nova Semibold"/>
                <a:sym typeface="Proxima Nova Semibold"/>
              </a:rPr>
              <a:t>Остальные 3 гипотезы были отклонены либо по причине отрицательного “ICE”, либо по причине сложности реализации теста (например, “закупить” дополнительный автопарк для реализации всех заказов из центра, что может быть нецелесообразно, если тест провалится).</a:t>
            </a:r>
            <a:endParaRPr sz="3000">
              <a:solidFill>
                <a:schemeClr val="dk1"/>
              </a:solidFill>
              <a:highlight>
                <a:srgbClr val="FFFFFF"/>
              </a:highlight>
              <a:latin typeface="Proxima Nova Semibold"/>
              <a:ea typeface="Proxima Nova Semibold"/>
              <a:cs typeface="Proxima Nova Semibold"/>
              <a:sym typeface="Proxima Nova Semibold"/>
            </a:endParaRPr>
          </a:p>
          <a:p>
            <a:pPr indent="0" lvl="0" marL="0" rtl="0" algn="just">
              <a:spcBef>
                <a:spcPts val="0"/>
              </a:spcBef>
              <a:spcAft>
                <a:spcPts val="0"/>
              </a:spcAft>
              <a:buNone/>
            </a:pPr>
            <a:r>
              <a:t/>
            </a:r>
            <a:endParaRPr sz="3000">
              <a:solidFill>
                <a:schemeClr val="dk1"/>
              </a:solidFill>
              <a:highlight>
                <a:srgbClr val="FFFFFF"/>
              </a:highlight>
              <a:latin typeface="Proxima Nova Semibold"/>
              <a:ea typeface="Proxima Nova Semibold"/>
              <a:cs typeface="Proxima Nova Semibold"/>
              <a:sym typeface="Proxima Nova Semibold"/>
            </a:endParaRPr>
          </a:p>
          <a:p>
            <a:pPr indent="-419100" lvl="0" marL="457200" rtl="0" algn="just">
              <a:spcBef>
                <a:spcPts val="0"/>
              </a:spcBef>
              <a:spcAft>
                <a:spcPts val="0"/>
              </a:spcAft>
              <a:buClr>
                <a:schemeClr val="dk1"/>
              </a:buClr>
              <a:buSzPts val="3000"/>
              <a:buFont typeface="Proxima Nova Semibold"/>
              <a:buChar char="●"/>
            </a:pPr>
            <a:r>
              <a:rPr lang="ru" sz="3000">
                <a:solidFill>
                  <a:schemeClr val="dk1"/>
                </a:solidFill>
                <a:latin typeface="Proxima Nova Semibold"/>
                <a:ea typeface="Proxima Nova Semibold"/>
                <a:cs typeface="Proxima Nova Semibold"/>
                <a:sym typeface="Proxima Nova Semibold"/>
              </a:rPr>
              <a:t>Для проведения А\Б теста была предложена альтернатива второй гипотезы (отменить показ надписи “повышенный спрос”, что увеличит конверсию на 10пп) по причине</a:t>
            </a:r>
            <a:r>
              <a:rPr lang="ru" sz="3000">
                <a:solidFill>
                  <a:schemeClr val="dk1"/>
                </a:solidFill>
                <a:latin typeface="Proxima Nova Semibold"/>
                <a:ea typeface="Proxima Nova Semibold"/>
                <a:cs typeface="Proxima Nova Semibold"/>
                <a:sym typeface="Proxima Nova Semibold"/>
              </a:rPr>
              <a:t> меньших затрат на предоставление скидок и большего охвата пользователей</a:t>
            </a:r>
            <a:r>
              <a:rPr lang="ru" sz="3000">
                <a:solidFill>
                  <a:schemeClr val="dk1"/>
                </a:solidFill>
                <a:latin typeface="Proxima Nova Semibold"/>
                <a:ea typeface="Proxima Nova Semibold"/>
                <a:cs typeface="Proxima Nova Semibold"/>
                <a:sym typeface="Proxima Nova Semibold"/>
              </a:rPr>
              <a:t>.</a:t>
            </a:r>
            <a:endParaRPr sz="3000">
              <a:solidFill>
                <a:schemeClr val="dk1"/>
              </a:solidFill>
              <a:highlight>
                <a:srgbClr val="FFFFFF"/>
              </a:highlight>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b="1" sz="2200">
              <a:solidFill>
                <a:schemeClr val="dk1"/>
              </a:solidFill>
              <a:highlight>
                <a:srgbClr val="FFFFFF"/>
              </a:highlight>
              <a:latin typeface="Proxima Nova"/>
              <a:ea typeface="Proxima Nova"/>
              <a:cs typeface="Proxima Nova"/>
              <a:sym typeface="Proxima Nova"/>
            </a:endParaRPr>
          </a:p>
          <a:p>
            <a:pPr indent="0" lvl="0" marL="0" rtl="0" algn="l">
              <a:spcBef>
                <a:spcPts val="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rtl="0" algn="l">
              <a:spcBef>
                <a:spcPts val="1200"/>
              </a:spcBef>
              <a:spcAft>
                <a:spcPts val="0"/>
              </a:spcAft>
              <a:buClr>
                <a:srgbClr val="000000"/>
              </a:buClr>
              <a:buSzPts val="56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rtl="0" algn="l">
              <a:lnSpc>
                <a:spcPct val="80000"/>
              </a:lnSpc>
              <a:spcBef>
                <a:spcPts val="1200"/>
              </a:spcBef>
              <a:spcAft>
                <a:spcPts val="0"/>
              </a:spcAft>
              <a:buClr>
                <a:schemeClr val="dk1"/>
              </a:buClr>
              <a:buSzPts val="1100"/>
              <a:buFont typeface="Arial"/>
              <a:buNone/>
            </a:pPr>
            <a:r>
              <a:t/>
            </a:r>
            <a:endParaRPr b="1" sz="5600">
              <a:solidFill>
                <a:schemeClr val="dk1"/>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nvSpPr>
        <p:spPr>
          <a:xfrm>
            <a:off x="551850" y="489600"/>
            <a:ext cx="14292000" cy="1483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1100"/>
              <a:buFont typeface="Arial"/>
              <a:buNone/>
            </a:pPr>
            <a:r>
              <a:rPr b="1" lang="ru" sz="5600">
                <a:latin typeface="Proxima Nova"/>
                <a:ea typeface="Proxima Nova"/>
                <a:cs typeface="Proxima Nova"/>
                <a:sym typeface="Proxima Nova"/>
              </a:rPr>
              <a:t>Подготовка к А/Б-тестированию</a:t>
            </a:r>
            <a:endParaRPr b="1" sz="5600">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p:txBody>
      </p:sp>
      <p:sp>
        <p:nvSpPr>
          <p:cNvPr id="415" name="Google Shape;415;p27"/>
          <p:cNvSpPr txBox="1"/>
          <p:nvPr/>
        </p:nvSpPr>
        <p:spPr>
          <a:xfrm>
            <a:off x="551850" y="1972800"/>
            <a:ext cx="17184300" cy="1720500"/>
          </a:xfrm>
          <a:prstGeom prst="rect">
            <a:avLst/>
          </a:prstGeom>
          <a:noFill/>
          <a:ln>
            <a:noFill/>
          </a:ln>
        </p:spPr>
        <p:txBody>
          <a:bodyPr anchorCtr="0" anchor="t" bIns="91425" lIns="91425" spcFirstLastPara="1" rIns="91425" wrap="square" tIns="91425">
            <a:noAutofit/>
          </a:bodyPr>
          <a:lstStyle/>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Для проведения А/Б теста основной гипотезы были отфильтрованы заказы по метке “surge”, заказы сгруппированы по id пользователя и найдены поюзерные конверсии заказов. При помощи рандома распределили пользователей по 2м группам: в тестовой 8916, а в контрольной 8864 пользователя. Средние конверсии были равны 72,61% и 72,09% соответственно.</a:t>
            </a:r>
            <a:endParaRPr sz="3600">
              <a:solidFill>
                <a:schemeClr val="dk1"/>
              </a:solidFill>
              <a:latin typeface="Proxima Nova Semibold"/>
              <a:ea typeface="Proxima Nova Semibold"/>
              <a:cs typeface="Proxima Nova Semibold"/>
              <a:sym typeface="Proxima Nova Semibold"/>
            </a:endParaRPr>
          </a:p>
          <a:p>
            <a:pPr indent="0" lvl="0" marL="457200" marR="0" rtl="0" algn="just">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120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Далее, проведен t-тест Стьюдента на однородность двух групп с </a:t>
            </a:r>
            <a:r>
              <a:rPr lang="ru" sz="3600">
                <a:solidFill>
                  <a:srgbClr val="202124"/>
                </a:solidFill>
                <a:highlight>
                  <a:srgbClr val="FFFFFF"/>
                </a:highlight>
                <a:latin typeface="Proxima Nova Semibold"/>
                <a:ea typeface="Proxima Nova Semibold"/>
                <a:cs typeface="Proxima Nova Semibold"/>
                <a:sym typeface="Proxima Nova Semibold"/>
              </a:rPr>
              <a:t>α=0.05, по результатам которого, подтвердилось равномерно распределение юзеров (p-value = 0,35 &gt; α)</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1200"/>
              </a:spcAft>
              <a:buClr>
                <a:srgbClr val="000000"/>
              </a:buClr>
              <a:buSzPts val="5600"/>
              <a:buFont typeface="Arial"/>
              <a:buNone/>
            </a:pPr>
            <a:r>
              <a:t/>
            </a:r>
            <a:endParaRPr sz="36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8"/>
          <p:cNvSpPr txBox="1"/>
          <p:nvPr/>
        </p:nvSpPr>
        <p:spPr>
          <a:xfrm>
            <a:off x="551850" y="489600"/>
            <a:ext cx="14292000" cy="1483200"/>
          </a:xfrm>
          <a:prstGeom prst="rect">
            <a:avLst/>
          </a:prstGeom>
          <a:noFill/>
          <a:ln>
            <a:noFill/>
          </a:ln>
        </p:spPr>
        <p:txBody>
          <a:bodyPr anchorCtr="0" anchor="t" bIns="0" lIns="0" spcFirstLastPara="1" rIns="0" wrap="square" tIns="0">
            <a:noAutofit/>
          </a:bodyPr>
          <a:lstStyle/>
          <a:p>
            <a:pPr indent="0" lvl="0" marL="0" rtl="0" algn="just">
              <a:lnSpc>
                <a:spcPct val="80000"/>
              </a:lnSpc>
              <a:spcBef>
                <a:spcPts val="0"/>
              </a:spcBef>
              <a:spcAft>
                <a:spcPts val="0"/>
              </a:spcAft>
              <a:buClr>
                <a:schemeClr val="dk1"/>
              </a:buClr>
              <a:buSzPts val="1100"/>
              <a:buFont typeface="Arial"/>
              <a:buNone/>
            </a:pPr>
            <a:r>
              <a:rPr b="1" lang="ru" sz="5600">
                <a:latin typeface="Proxima Nova"/>
                <a:ea typeface="Proxima Nova"/>
                <a:cs typeface="Proxima Nova"/>
                <a:sym typeface="Proxima Nova"/>
              </a:rPr>
              <a:t>Проведение А/Б-теста</a:t>
            </a:r>
            <a:endParaRPr b="1" sz="5600">
              <a:latin typeface="Proxima Nova"/>
              <a:ea typeface="Proxima Nova"/>
              <a:cs typeface="Proxima Nova"/>
              <a:sym typeface="Proxima Nova"/>
            </a:endParaRPr>
          </a:p>
          <a:p>
            <a:pPr indent="0" lvl="0" marL="0" rtl="0" algn="just">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a:p>
            <a:pPr indent="0" lvl="0" marL="0" rtl="0" algn="just">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p:txBody>
      </p:sp>
      <p:sp>
        <p:nvSpPr>
          <p:cNvPr id="421" name="Google Shape;421;p28"/>
          <p:cNvSpPr txBox="1"/>
          <p:nvPr/>
        </p:nvSpPr>
        <p:spPr>
          <a:xfrm>
            <a:off x="551850" y="1972800"/>
            <a:ext cx="17184300" cy="1720500"/>
          </a:xfrm>
          <a:prstGeom prst="rect">
            <a:avLst/>
          </a:prstGeom>
          <a:noFill/>
          <a:ln>
            <a:noFill/>
          </a:ln>
        </p:spPr>
        <p:txBody>
          <a:bodyPr anchorCtr="0" anchor="t" bIns="91425" lIns="91425" spcFirstLastPara="1" rIns="91425" wrap="square" tIns="91425">
            <a:noAutofit/>
          </a:bodyPr>
          <a:lstStyle/>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Результаты А/Б-теста.</a:t>
            </a:r>
            <a:endParaRPr sz="3600">
              <a:solidFill>
                <a:schemeClr val="dk1"/>
              </a:solidFill>
              <a:latin typeface="Proxima Nova Semibold"/>
              <a:ea typeface="Proxima Nova Semibold"/>
              <a:cs typeface="Proxima Nova Semibold"/>
              <a:sym typeface="Proxima Nova Semibold"/>
            </a:endParaRPr>
          </a:p>
          <a:p>
            <a:pPr indent="0" lvl="0" marL="457200" marR="0" rtl="0" algn="just">
              <a:lnSpc>
                <a:spcPct val="100000"/>
              </a:lnSpc>
              <a:spcBef>
                <a:spcPts val="1200"/>
              </a:spcBef>
              <a:spcAft>
                <a:spcPts val="0"/>
              </a:spcAft>
              <a:buNone/>
            </a:pPr>
            <a:r>
              <a:rPr lang="ru" sz="3600">
                <a:solidFill>
                  <a:schemeClr val="dk1"/>
                </a:solidFill>
                <a:latin typeface="Proxima Nova Semibold"/>
                <a:ea typeface="Proxima Nova Semibold"/>
                <a:cs typeface="Proxima Nova Semibold"/>
                <a:sym typeface="Proxima Nova Semibold"/>
              </a:rPr>
              <a:t>График ежедневных значений p-value не показывал стабильности на протяжении недели. Лишь в день запуска теста, наблюдалось значимое различие между средней конверсией тестовой и контрольной группы. При этом мощность теста была хорошей (1800 наблюдений каждый день, при минимально необходимом значении 322)</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120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Было принято решение о вычислении накопительного p-value, что дало другие результаты - во 2й и 3й дни значения p-value говорили о том, что нововведение не оказывает влияния на конверсию в период “сурджа”, однако, начиная с 4го дня, это значение упало ниже </a:t>
            </a:r>
            <a:r>
              <a:rPr lang="ru" sz="3600">
                <a:solidFill>
                  <a:srgbClr val="202124"/>
                </a:solidFill>
                <a:highlight>
                  <a:srgbClr val="FFFFFF"/>
                </a:highlight>
                <a:latin typeface="Proxima Nova Semibold"/>
                <a:ea typeface="Proxima Nova Semibold"/>
                <a:cs typeface="Proxima Nova Semibold"/>
                <a:sym typeface="Proxima Nova Semibold"/>
              </a:rPr>
              <a:t>α (0.05) и продолжало быть ниже этой отметки до конца теста.</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1200"/>
              </a:spcAft>
              <a:buClr>
                <a:srgbClr val="000000"/>
              </a:buClr>
              <a:buSzPts val="5600"/>
              <a:buFont typeface="Arial"/>
              <a:buNone/>
            </a:pPr>
            <a:r>
              <a:t/>
            </a:r>
            <a:endParaRPr sz="36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9"/>
          <p:cNvSpPr txBox="1"/>
          <p:nvPr/>
        </p:nvSpPr>
        <p:spPr>
          <a:xfrm>
            <a:off x="551850" y="489600"/>
            <a:ext cx="14292000" cy="1483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1100"/>
              <a:buFont typeface="Arial"/>
              <a:buNone/>
            </a:pPr>
            <a:r>
              <a:rPr b="1" lang="ru" sz="5600">
                <a:latin typeface="Proxima Nova"/>
                <a:ea typeface="Proxima Nova"/>
                <a:cs typeface="Proxima Nova"/>
                <a:sym typeface="Proxima Nova"/>
              </a:rPr>
              <a:t>Анализ результатов А/Б-теста </a:t>
            </a:r>
            <a:endParaRPr b="1" sz="5600">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p:txBody>
      </p:sp>
      <p:sp>
        <p:nvSpPr>
          <p:cNvPr id="427" name="Google Shape;427;p29"/>
          <p:cNvSpPr txBox="1"/>
          <p:nvPr/>
        </p:nvSpPr>
        <p:spPr>
          <a:xfrm>
            <a:off x="551850" y="1468800"/>
            <a:ext cx="16757700" cy="2728800"/>
          </a:xfrm>
          <a:prstGeom prst="rect">
            <a:avLst/>
          </a:prstGeom>
          <a:noFill/>
          <a:ln>
            <a:noFill/>
          </a:ln>
        </p:spPr>
        <p:txBody>
          <a:bodyPr anchorCtr="0" anchor="t" bIns="91425" lIns="91425" spcFirstLastPara="1" rIns="91425" wrap="square" tIns="91425">
            <a:noAutofit/>
          </a:bodyPr>
          <a:lstStyle/>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Какой вывод следует из теста? </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120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Наблюдаемое значение p-value меньше alpha говорит о различии групп и мы делаем вывод, что новая опция действительно оказывает влияние на конверсию в покупку.</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Рассчитанные</a:t>
            </a:r>
            <a:r>
              <a:rPr lang="ru" sz="3600">
                <a:solidFill>
                  <a:schemeClr val="dk1"/>
                </a:solidFill>
                <a:latin typeface="Proxima Nova Semibold"/>
                <a:ea typeface="Proxima Nova Semibold"/>
                <a:cs typeface="Proxima Nova Semibold"/>
                <a:sym typeface="Proxima Nova Semibold"/>
              </a:rPr>
              <a:t> значения конверсий в заказ для обеих групп, показали, что целевая метрика в тестовой группе оказалась ниже на 2пп, чем в контрольной группе, в которую не вносились изменения.</a:t>
            </a:r>
            <a:endParaRPr sz="3600">
              <a:solidFill>
                <a:schemeClr val="dk1"/>
              </a:solidFill>
              <a:latin typeface="Proxima Nova Semibold"/>
              <a:ea typeface="Proxima Nova Semibold"/>
              <a:cs typeface="Proxima Nova Semibold"/>
              <a:sym typeface="Proxima Nova Semibold"/>
            </a:endParaRPr>
          </a:p>
          <a:p>
            <a:pPr indent="0" lvl="0" marL="914400" marR="0" rtl="0" algn="just">
              <a:lnSpc>
                <a:spcPct val="115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457200" lvl="0" marL="457200" marR="0" rtl="0" algn="just">
              <a:lnSpc>
                <a:spcPct val="100000"/>
              </a:lnSpc>
              <a:spcBef>
                <a:spcPts val="120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Дальнейшие шаги вы бы предприняли вместе с командой?</a:t>
            </a:r>
            <a:endParaRPr sz="3600">
              <a:solidFill>
                <a:schemeClr val="dk1"/>
              </a:solidFill>
              <a:latin typeface="Proxima Nova Semibold"/>
              <a:ea typeface="Proxima Nova Semibold"/>
              <a:cs typeface="Proxima Nova Semibold"/>
              <a:sym typeface="Proxima Nova Semibold"/>
            </a:endParaRPr>
          </a:p>
          <a:p>
            <a:pPr indent="0" lvl="0" marL="457200" marR="0" rtl="0" algn="just">
              <a:lnSpc>
                <a:spcPct val="100000"/>
              </a:lnSpc>
              <a:spcBef>
                <a:spcPts val="1200"/>
              </a:spcBef>
              <a:spcAft>
                <a:spcPts val="0"/>
              </a:spcAft>
              <a:buNone/>
            </a:pPr>
            <a:r>
              <a:rPr lang="ru" sz="3600">
                <a:solidFill>
                  <a:schemeClr val="dk1"/>
                </a:solidFill>
                <a:latin typeface="Proxima Nova Semibold"/>
                <a:ea typeface="Proxima Nova Semibold"/>
                <a:cs typeface="Proxima Nova Semibold"/>
                <a:sym typeface="Proxima Nova Semibold"/>
              </a:rPr>
              <a:t>Так как </a:t>
            </a:r>
            <a:r>
              <a:rPr lang="ru" sz="3600">
                <a:solidFill>
                  <a:schemeClr val="dk1"/>
                </a:solidFill>
                <a:latin typeface="Proxima Nova Semibold"/>
                <a:ea typeface="Proxima Nova Semibold"/>
                <a:cs typeface="Proxima Nova Semibold"/>
                <a:sym typeface="Proxima Nova Semibold"/>
              </a:rPr>
              <a:t>значение</a:t>
            </a:r>
            <a:r>
              <a:rPr lang="ru" sz="3600">
                <a:solidFill>
                  <a:schemeClr val="dk1"/>
                </a:solidFill>
                <a:latin typeface="Proxima Nova Semibold"/>
                <a:ea typeface="Proxima Nova Semibold"/>
                <a:cs typeface="Proxima Nova Semibold"/>
                <a:sym typeface="Proxima Nova Semibold"/>
              </a:rPr>
              <a:t> конверсии упало, а t-тест показал значимое различие между двумя групп, то мы не будем </a:t>
            </a:r>
            <a:r>
              <a:rPr lang="ru" sz="3600">
                <a:solidFill>
                  <a:schemeClr val="dk1"/>
                </a:solidFill>
                <a:latin typeface="Proxima Nova Semibold"/>
                <a:ea typeface="Proxima Nova Semibold"/>
                <a:cs typeface="Proxima Nova Semibold"/>
                <a:sym typeface="Proxima Nova Semibold"/>
              </a:rPr>
              <a:t>раскатывать эту фичу на всех пользователей. Будем разрабатывать другие гипотезы и проверять уже их</a:t>
            </a:r>
            <a:r>
              <a:rPr lang="ru" sz="3600">
                <a:solidFill>
                  <a:schemeClr val="dk1"/>
                </a:solidFill>
                <a:latin typeface="Proxima Nova Semibold"/>
                <a:ea typeface="Proxima Nova Semibold"/>
                <a:cs typeface="Proxima Nova Semibold"/>
                <a:sym typeface="Proxima Nova Semibold"/>
              </a:rPr>
              <a:t>.</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just">
              <a:lnSpc>
                <a:spcPct val="100000"/>
              </a:lnSpc>
              <a:spcBef>
                <a:spcPts val="1200"/>
              </a:spcBef>
              <a:spcAft>
                <a:spcPts val="1200"/>
              </a:spcAft>
              <a:buClr>
                <a:srgbClr val="000000"/>
              </a:buClr>
              <a:buSzPts val="5600"/>
              <a:buFont typeface="Arial"/>
              <a:buNone/>
            </a:pPr>
            <a:r>
              <a:t/>
            </a:r>
            <a:endParaRPr sz="36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0"/>
          <p:cNvSpPr txBox="1"/>
          <p:nvPr/>
        </p:nvSpPr>
        <p:spPr>
          <a:xfrm>
            <a:off x="551850" y="489600"/>
            <a:ext cx="14292000" cy="1483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1"/>
              </a:buClr>
              <a:buSzPts val="1100"/>
              <a:buFont typeface="Arial"/>
              <a:buNone/>
            </a:pPr>
            <a:r>
              <a:rPr b="1" lang="ru" sz="5600">
                <a:latin typeface="Proxima Nova"/>
                <a:ea typeface="Proxima Nova"/>
                <a:cs typeface="Proxima Nova"/>
                <a:sym typeface="Proxima Nova"/>
              </a:rPr>
              <a:t>Инсайты курса </a:t>
            </a:r>
            <a:endParaRPr b="1" sz="5600">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a:p>
            <a:pPr indent="0" lvl="0" marL="0" rtl="0" algn="l">
              <a:lnSpc>
                <a:spcPct val="80000"/>
              </a:lnSpc>
              <a:spcBef>
                <a:spcPts val="0"/>
              </a:spcBef>
              <a:spcAft>
                <a:spcPts val="0"/>
              </a:spcAft>
              <a:buClr>
                <a:schemeClr val="dk1"/>
              </a:buClr>
              <a:buSzPts val="1100"/>
              <a:buFont typeface="Arial"/>
              <a:buNone/>
            </a:pPr>
            <a:r>
              <a:t/>
            </a:r>
            <a:endParaRPr b="1" sz="5600">
              <a:latin typeface="Proxima Nova"/>
              <a:ea typeface="Proxima Nova"/>
              <a:cs typeface="Proxima Nova"/>
              <a:sym typeface="Proxima Nova"/>
            </a:endParaRPr>
          </a:p>
        </p:txBody>
      </p:sp>
      <p:sp>
        <p:nvSpPr>
          <p:cNvPr id="433" name="Google Shape;433;p30"/>
          <p:cNvSpPr txBox="1"/>
          <p:nvPr/>
        </p:nvSpPr>
        <p:spPr>
          <a:xfrm>
            <a:off x="551850" y="1972800"/>
            <a:ext cx="16757700" cy="22248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00000"/>
              </a:lnSpc>
              <a:spcBef>
                <a:spcPts val="0"/>
              </a:spcBef>
              <a:spcAft>
                <a:spcPts val="0"/>
              </a:spcAft>
              <a:buClr>
                <a:schemeClr val="dk1"/>
              </a:buClr>
              <a:buSzPts val="3600"/>
              <a:buFont typeface="Proxima Nova Semibold"/>
              <a:buChar char="●"/>
            </a:pPr>
            <a:r>
              <a:rPr lang="ru" sz="3600">
                <a:solidFill>
                  <a:schemeClr val="dk1"/>
                </a:solidFill>
                <a:latin typeface="Proxima Nova Semibold"/>
                <a:ea typeface="Proxima Nova Semibold"/>
                <a:cs typeface="Proxima Nova Semibold"/>
                <a:sym typeface="Proxima Nova Semibold"/>
              </a:rPr>
              <a:t>Поделитесь своими 2 – 3 инсайтами после прохождения курса</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chemeClr val="dk1"/>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chemeClr val="dk1"/>
              </a:buClr>
              <a:buSzPts val="1100"/>
              <a:buFont typeface="Arial"/>
              <a:buNone/>
            </a:pPr>
            <a:r>
              <a:rPr i="1" lang="ru" sz="3600">
                <a:solidFill>
                  <a:schemeClr val="dk1"/>
                </a:solidFill>
                <a:latin typeface="Proxima Nova Semibold"/>
                <a:ea typeface="Proxima Nova Semibold"/>
                <a:cs typeface="Proxima Nova Semibold"/>
                <a:sym typeface="Proxima Nova Semibold"/>
              </a:rPr>
              <a:t>Я раньше не задумывался о существовании автоматизированных систем а\б тестирования - думал, что все считается ручками. А так получается, что можно было и не проходить этот курс, тыкнуть несколько кнопок и готово :D</a:t>
            </a:r>
            <a:endParaRPr i="1"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chemeClr val="dk1"/>
              </a:buClr>
              <a:buSzPts val="1100"/>
              <a:buFont typeface="Arial"/>
              <a:buNone/>
            </a:pPr>
            <a:r>
              <a:rPr i="1" lang="ru" sz="3600">
                <a:solidFill>
                  <a:schemeClr val="dk1"/>
                </a:solidFill>
                <a:latin typeface="Proxima Nova Semibold"/>
                <a:ea typeface="Proxima Nova Semibold"/>
                <a:cs typeface="Proxima Nova Semibold"/>
                <a:sym typeface="Proxima Nova Semibold"/>
              </a:rPr>
              <a:t>Раньше думал, что в компаниях проверяют все-все гипотезы, но, оказывается, что существую методики оценки гипотезы до запуска а\б теста.</a:t>
            </a:r>
            <a:endParaRPr i="1"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chemeClr val="dk1"/>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0"/>
              </a:spcAft>
              <a:buClr>
                <a:srgbClr val="000000"/>
              </a:buClr>
              <a:buSzPts val="1100"/>
              <a:buFont typeface="Arial"/>
              <a:buNone/>
            </a:pPr>
            <a:r>
              <a:t/>
            </a:r>
            <a:endParaRPr sz="3600">
              <a:solidFill>
                <a:schemeClr val="dk1"/>
              </a:solidFill>
              <a:latin typeface="Proxima Nova Semibold"/>
              <a:ea typeface="Proxima Nova Semibold"/>
              <a:cs typeface="Proxima Nova Semibold"/>
              <a:sym typeface="Proxima Nova Semibold"/>
            </a:endParaRPr>
          </a:p>
          <a:p>
            <a:pPr indent="0" lvl="0" marL="0" marR="0" rtl="0" algn="l">
              <a:lnSpc>
                <a:spcPct val="100000"/>
              </a:lnSpc>
              <a:spcBef>
                <a:spcPts val="1200"/>
              </a:spcBef>
              <a:spcAft>
                <a:spcPts val="1200"/>
              </a:spcAft>
              <a:buClr>
                <a:srgbClr val="000000"/>
              </a:buClr>
              <a:buSzPts val="5600"/>
              <a:buFont typeface="Arial"/>
              <a:buNone/>
            </a:pPr>
            <a:r>
              <a:t/>
            </a:r>
            <a:endParaRPr sz="3600">
              <a:solidFill>
                <a:schemeClr val="dk1"/>
              </a:solidFill>
              <a:latin typeface="Proxima Nova Semibold"/>
              <a:ea typeface="Proxima Nova Semibold"/>
              <a:cs typeface="Proxima Nova Semibold"/>
              <a:sym typeface="Proxima Nova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Green">
  <a:themeElements>
    <a:clrScheme name="Simple Light">
      <a:dk1>
        <a:srgbClr val="000000"/>
      </a:dk1>
      <a:lt1>
        <a:srgbClr val="FFFFFF"/>
      </a:lt1>
      <a:dk2>
        <a:srgbClr val="4BD0A0"/>
      </a:dk2>
      <a:lt2>
        <a:srgbClr val="27282D"/>
      </a:lt2>
      <a:accent1>
        <a:srgbClr val="EB236B"/>
      </a:accent1>
      <a:accent2>
        <a:srgbClr val="5D00F5"/>
      </a:accent2>
      <a:accent3>
        <a:srgbClr val="0066FF"/>
      </a:accent3>
      <a:accent4>
        <a:srgbClr val="F3F4F7"/>
      </a:accent4>
      <a:accent5>
        <a:srgbClr val="999999"/>
      </a:accent5>
      <a:accent6>
        <a:srgbClr val="FFFFFF"/>
      </a:accent6>
      <a:hlink>
        <a:srgbClr val="4BD0A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