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52EB8-C00F-49F9-A867-5AD4910B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9A00C-8725-4422-A10D-21C8B593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04A04-E83F-44D9-AAB7-97F1D086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FF7B5-148F-4A8D-8AEF-2322BFFE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4847C-94E4-4961-8820-74872B33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04EF3-3A2B-461D-8E05-C04CE232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FA88B5-1020-45D5-A985-FC86D6E9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6D0CE-DF46-49AB-BFAA-DB702DD7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287FD-3750-4322-9253-E696A8BC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ADFED-1FE0-4FCC-81DA-426E1EE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ACF950-D3F8-4BD8-B2C6-A4E6AFF1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D08FD8-8B59-4154-B4DC-61EC5C1D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C9208-78BB-451C-ADDD-0A050F94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52DBB-70DF-4978-8C0E-863CDDF8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FBD0D-25E0-4CCC-988C-0494250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2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CD700-9F8F-456A-B3D8-97884B94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E1DAA-A132-43C7-9676-DB36A3CE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45A4A-B941-451B-B116-E0C2AED8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5E317-3E5F-41A1-B339-EDE0D8AA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35705-3A8E-4EA3-B034-D596C440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77AE6-4257-4C3F-BF03-D77C6477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28505-759A-452F-BB1B-98556377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D41A3-45EA-4F15-A8C1-EA24AF5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1CA0D-EADD-4D11-900E-E9050A4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4ACC4-569E-499D-9DA0-DA62F642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6D48A-7896-44B3-805C-C136C586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EDB5B-A9F7-4721-BBE4-FBF6CB31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89186-41A6-4BCA-BFD7-40D9F845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1944E-A404-4ED2-B435-78D65C40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A65FE-6B34-486F-B066-94CC65F5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3BA90-249F-49CE-954A-539299A1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3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8E41F-5903-45F4-9C6D-22414328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B2FCC-98E4-46EA-A3B8-CF538A80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97417F-2D9F-4BB8-8F1F-D5F24B85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DE82C0-E9B4-4C4C-8AF1-CF9D561AF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6844D9-A4FD-4A7A-931A-956A2AB57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75F153-7A94-48F9-BF05-76CDEEEC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D94E1C-0F67-4B41-A4E8-2ACC0715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3F0F85-4EE5-4450-A3C4-5084F13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F7810-B180-4F3C-80F2-9DB0308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E94BB8-C5B6-41AD-BB58-F87F868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AA7E64-E7E3-4E25-86F0-9904959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DB3A16-FF77-43D8-A944-227393A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29F57-8DB3-4896-A0B3-13ACD48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F3A227-719A-4F2C-8502-21169FDB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A57643-EA55-4214-8B82-3B5315C5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132E-F48C-4B1A-9878-160AB51F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EC0D6-63A9-4F7A-B4B9-3EAD5CD5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C0CB94-85EB-4176-9CCA-66875886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38E1A-4DBB-4DFF-817A-5DFB57B7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DE85F-7E83-4F76-9A22-BB7CE931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AE7DEC-C6B1-4863-9367-F056077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361B9-FB53-4E53-9C44-AB78A47C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AF05D-3675-4550-A4FA-17E107955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A77432-3E45-43C4-BEF6-40CE9CB8E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DF769-7105-4443-B332-750AFF59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049E8-6A5C-41F3-A963-68FD2280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B0CB10-ECE9-4511-A5A6-CCDB9077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07E7F-7C4C-4AD5-B8B6-BCA888E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7AEFB-C8F2-4697-B045-CB1E5F60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A056A-98E5-4DE9-A4CA-DE6D1A0BA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5E2C-102C-40A0-AE16-52605A15C282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E8DFB-8958-4C48-84A3-A10B6F9E6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39CEF-0CB7-425B-A7AF-032107C1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5941-FE14-4E24-BDB9-0B132DFB5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30.193.52.218/" TargetMode="External"/><Relationship Id="rId2" Type="http://schemas.openxmlformats.org/officeDocument/2006/relationships/hyperlink" Target="https://github.com/alastergrume/Balakirev_sit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97375-2A0F-42E9-BAF6-439716A5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838"/>
            <a:ext cx="9144000" cy="2387600"/>
          </a:xfrm>
          <a:effectLst>
            <a:outerShdw blurRad="622300" dir="4800000" algn="ctr" rotWithShape="0">
              <a:schemeClr val="accent1">
                <a:lumMod val="60000"/>
                <a:lumOff val="40000"/>
                <a:alpha val="88000"/>
              </a:schemeClr>
            </a:outerShdw>
          </a:effectLst>
          <a:scene3d>
            <a:camera prst="orthographicFront"/>
            <a:lightRig rig="freezing" dir="t"/>
          </a:scene3d>
          <a:sp3d prstMaterial="softEdge"/>
        </p:spPr>
        <p:txBody>
          <a:bodyPr>
            <a:noAutofit/>
          </a:bodyPr>
          <a:lstStyle/>
          <a:p>
            <a:r>
              <a:rPr lang="ru-RU" sz="4400" b="1" dirty="0"/>
              <a:t>Выпускная работа</a:t>
            </a:r>
            <a:br>
              <a:rPr lang="ru-RU" sz="4400" b="1" dirty="0"/>
            </a:br>
            <a:r>
              <a:rPr lang="ru-RU" sz="4400" b="1" dirty="0"/>
              <a:t>на тему</a:t>
            </a:r>
            <a:r>
              <a:rPr lang="en-US" sz="4400" b="1" dirty="0"/>
              <a:t>:</a:t>
            </a:r>
            <a:r>
              <a:rPr lang="ru-RU" sz="4400" b="1" dirty="0"/>
              <a:t> </a:t>
            </a:r>
            <a:br>
              <a:rPr lang="ru-RU" sz="4400" b="1" dirty="0"/>
            </a:br>
            <a:r>
              <a:rPr lang="ru-RU" sz="4400" b="1" dirty="0"/>
              <a:t>разработка Вэб-приложения </a:t>
            </a:r>
            <a:br>
              <a:rPr lang="ru-RU" sz="4400" b="1" dirty="0"/>
            </a:br>
            <a:r>
              <a:rPr lang="en-US" sz="4400" b="1" dirty="0"/>
              <a:t>“CRM-</a:t>
            </a:r>
            <a:r>
              <a:rPr lang="ru-RU" sz="4400" b="1" dirty="0"/>
              <a:t>системы управления закупочной деятельностью предприятия</a:t>
            </a:r>
            <a:r>
              <a:rPr lang="en-US" sz="4400" b="1" dirty="0"/>
              <a:t>”</a:t>
            </a:r>
            <a:endParaRPr lang="ru-RU" sz="4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865EF-F40D-4A70-91B6-E54D1676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35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pc="-1" dirty="0">
                <a:solidFill>
                  <a:srgbClr val="0D0D0D"/>
                </a:solidFill>
                <a:latin typeface="PT Serif"/>
              </a:rPr>
              <a:t>Учебное заведение: Академия-ТОП</a:t>
            </a:r>
            <a:endParaRPr lang="ru-RU" spc="-1" dirty="0">
              <a:solidFill>
                <a:srgbClr val="0D0D0D"/>
              </a:solidFill>
              <a:latin typeface="PT Serif"/>
              <a:ea typeface="PT Serif"/>
            </a:endParaRPr>
          </a:p>
          <a:p>
            <a:pPr algn="r"/>
            <a:r>
              <a:rPr lang="ru-RU" spc="-1" dirty="0">
                <a:solidFill>
                  <a:srgbClr val="0D0D0D"/>
                </a:solidFill>
                <a:latin typeface="PT Serif"/>
                <a:ea typeface="PT Serif"/>
              </a:rPr>
              <a:t>Группа: </a:t>
            </a:r>
            <a:r>
              <a:rPr lang="en-US" spc="-1" dirty="0">
                <a:solidFill>
                  <a:srgbClr val="0D0D0D"/>
                </a:solidFill>
                <a:latin typeface="PT Serif"/>
                <a:ea typeface="PT Serif"/>
              </a:rPr>
              <a:t>Python 33</a:t>
            </a:r>
            <a:endParaRPr lang="ru-RU" spc="-1" dirty="0">
              <a:solidFill>
                <a:srgbClr val="0D0D0D"/>
              </a:solidFill>
              <a:latin typeface="PT Serif"/>
              <a:ea typeface="PT Serif"/>
            </a:endParaRPr>
          </a:p>
          <a:p>
            <a:pPr algn="r"/>
            <a:r>
              <a:rPr lang="ru-RU" spc="-1" dirty="0">
                <a:solidFill>
                  <a:srgbClr val="0D0D0D"/>
                </a:solidFill>
                <a:latin typeface="PT Serif"/>
                <a:ea typeface="PT Serif"/>
              </a:rPr>
              <a:t>Студент: Калинин Иван Николаевич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15107-A0E2-4C24-AE3B-A8B32E875913}"/>
              </a:ext>
            </a:extLst>
          </p:cNvPr>
          <p:cNvSpPr txBox="1"/>
          <p:nvPr/>
        </p:nvSpPr>
        <p:spPr>
          <a:xfrm>
            <a:off x="1673290" y="6062040"/>
            <a:ext cx="88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Пермь 2024г.</a:t>
            </a:r>
          </a:p>
        </p:txBody>
      </p:sp>
    </p:spTree>
    <p:extLst>
      <p:ext uri="{BB962C8B-B14F-4D97-AF65-F5344CB8AC3E}">
        <p14:creationId xmlns:p14="http://schemas.microsoft.com/office/powerpoint/2010/main" val="290656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97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Панель администрирования.</a:t>
            </a:r>
            <a:br>
              <a:rPr lang="ru-RU" dirty="0"/>
            </a:br>
            <a:r>
              <a:rPr lang="ru-RU" dirty="0"/>
              <a:t>Работа с задачами.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CA132C-7D72-41FF-9C3D-BAF64194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192"/>
            <a:ext cx="12192000" cy="53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231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Панель администрирования.</a:t>
            </a:r>
            <a:br>
              <a:rPr lang="ru-RU" dirty="0"/>
            </a:br>
            <a:r>
              <a:rPr lang="ru-RU" dirty="0"/>
              <a:t>Редактирование категорий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B25626-6391-43E4-92DA-8BE9714A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517"/>
            <a:ext cx="12192000" cy="42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231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Панель администрирования.</a:t>
            </a:r>
            <a:br>
              <a:rPr lang="ru-RU" dirty="0"/>
            </a:br>
            <a:r>
              <a:rPr lang="ru-RU" dirty="0"/>
              <a:t>Редактирование Комментариев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B5D9D-EC29-4A67-BA69-7E06597C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794"/>
            <a:ext cx="12192000" cy="39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49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Страница «О сайте».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DE9F-6113-4EBD-856C-FBB3E7D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E1E22-CB29-4E0F-8B26-C0B9457A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12192000" cy="59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Страница Авторизации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DE9F-6113-4EBD-856C-FBB3E7D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C950D5-8857-4175-A111-DC5D45B7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424"/>
            <a:ext cx="12192000" cy="62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1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86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Страница Регистрации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DE9F-6113-4EBD-856C-FBB3E7D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1D8213-0C51-4842-BF20-5DE6B407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23"/>
            <a:ext cx="12192000" cy="60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DE9F-6113-4EBD-856C-FBB3E7D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Спасибо за внимание!!!</a:t>
            </a:r>
            <a:endParaRPr lang="en-US" b="1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en-US" dirty="0"/>
              <a:t>GitHub </a:t>
            </a:r>
            <a:r>
              <a:rPr lang="ru-RU" dirty="0"/>
              <a:t>с проектом: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https://github.com/alastergrume/Balakirev_site.git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Адрес сайта в интернете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http://130.193.52.218/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Главная страница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49AC26-D6E4-494D-B9B1-4ACC8C07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D1611F-9E65-4F31-BD5B-E8FE249E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62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Страница добавления задачи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25E08FA-0558-45C4-8B5F-8A72870BC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3018"/>
            <a:ext cx="12192000" cy="61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Страница отображение потребности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787E8-C224-4F54-9BA9-2A772320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5B07FE-A112-420D-8C5D-BB9BF396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648"/>
            <a:ext cx="12192000" cy="60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38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Приложение предоставляет возможность </a:t>
            </a:r>
            <a:br>
              <a:rPr lang="ru-RU" dirty="0"/>
            </a:br>
            <a:r>
              <a:rPr lang="ru-RU" dirty="0"/>
              <a:t>просмотра загруженных ранее файлов Потребности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99840B24-E969-4CCE-8250-9151DEAAC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81" y="1848051"/>
            <a:ext cx="10376586" cy="36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5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Форма для загрузки отчета-потребности из системы учета 1С/</a:t>
            </a:r>
            <a:r>
              <a:rPr lang="en-US" dirty="0"/>
              <a:t>ERP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8F529EF-0F1F-4AB7-AE46-9968ECEB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1658"/>
            <a:ext cx="12192000" cy="56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 просмотре задачи, доступны комментарии.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DE9F-6113-4EBD-856C-FBB3E7D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21F6-B3FD-4816-A49D-17658B0E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034"/>
            <a:ext cx="12192000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49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Панель администрирования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AB8D6D-2BB0-46F4-B018-B90CB6B6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407" y="1825625"/>
            <a:ext cx="52051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2964C-948D-4589-BAA6-AC03C5B5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97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Панель администрирования.</a:t>
            </a:r>
            <a:br>
              <a:rPr lang="ru-RU" dirty="0"/>
            </a:br>
            <a:r>
              <a:rPr lang="ru-RU" dirty="0"/>
              <a:t>Работа с загруженными файлами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730E71-5B50-45E7-BF13-F29E2062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290"/>
            <a:ext cx="12192000" cy="50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3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141</Words>
  <Application>Microsoft Office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Serif</vt:lpstr>
      <vt:lpstr>Тема Office</vt:lpstr>
      <vt:lpstr>Выпускная работа на тему:  разработка Вэб-приложения  “CRM-системы управления закупочной деятельностью предприятия”</vt:lpstr>
      <vt:lpstr>Главная страница</vt:lpstr>
      <vt:lpstr>Страница добавления задачи</vt:lpstr>
      <vt:lpstr>Страница отображение потребности</vt:lpstr>
      <vt:lpstr>Приложение предоставляет возможность  просмотра загруженных ранее файлов Потребности</vt:lpstr>
      <vt:lpstr>Форма для загрузки отчета-потребности из системы учета 1С/ERP</vt:lpstr>
      <vt:lpstr>При просмотре задачи, доступны комментарии.</vt:lpstr>
      <vt:lpstr>Панель администрирования</vt:lpstr>
      <vt:lpstr>Панель администрирования. Работа с загруженными файлами</vt:lpstr>
      <vt:lpstr>Панель администрирования. Работа с задачами.</vt:lpstr>
      <vt:lpstr>Панель администрирования. Редактирование категорий</vt:lpstr>
      <vt:lpstr>Панель администрирования. Редактирование Комментариев</vt:lpstr>
      <vt:lpstr>Страница «О сайте».</vt:lpstr>
      <vt:lpstr>Страница Авторизации</vt:lpstr>
      <vt:lpstr>Страница Регистрации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работа на тему:  разработка Вэб-приложения  “CRM-системы управления закупочной деятельностью предприятия”</dc:title>
  <dc:creator>User</dc:creator>
  <cp:lastModifiedBy>User</cp:lastModifiedBy>
  <cp:revision>3</cp:revision>
  <dcterms:created xsi:type="dcterms:W3CDTF">2024-12-01T11:50:58Z</dcterms:created>
  <dcterms:modified xsi:type="dcterms:W3CDTF">2024-12-01T13:25:05Z</dcterms:modified>
</cp:coreProperties>
</file>