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>
        <p:scale>
          <a:sx n="90" d="100"/>
          <a:sy n="90" d="100"/>
        </p:scale>
        <p:origin x="14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1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6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3212-F730-0A4B-91A1-47D0C8566F4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25D1-E539-4149-B710-8C33FA65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6690" y="670947"/>
            <a:ext cx="107584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Problem: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Certain food ordering habits will lead to healthy or unhealthy lifestyles.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Having enough product inventory stock.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Driving Sales.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Hypothesis: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Users with healthier lifestyle and habits order during certain days of the week.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Larger orders of products are ordered during certain times of the week.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Certain products will lead to frequent re-ordering, driving sales.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Set:</a:t>
            </a:r>
          </a:p>
          <a:p>
            <a:pPr marL="285750" indent="-285750">
              <a:buFont typeface="Arial" charset="0"/>
              <a:buChar char="•"/>
            </a:pPr>
            <a:r>
              <a:rPr lang="cs-CZ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3,421,083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Orders from Users from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Instacart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is-I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206,209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Users</a:t>
            </a:r>
          </a:p>
          <a:p>
            <a:pPr marL="285750" indent="-285750">
              <a:buFont typeface="Arial" charset="0"/>
              <a:buChar char="•"/>
            </a:pPr>
            <a:r>
              <a:rPr lang="cs-CZ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49,688 </a:t>
            </a:r>
            <a:r>
              <a:rPr lang="cs-CZ" dirty="0" err="1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Products</a:t>
            </a:r>
            <a:endParaRPr lang="cs-CZ" dirty="0" smtClean="0">
              <a:solidFill>
                <a:schemeClr val="bg1">
                  <a:lumMod val="8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134 Aisles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21 Departments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Original Source: https://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tech.instacart.com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/3-million-instacart-orders-open-sourced-d40d29ead6f2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590309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Lightning Talk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5324777" y="4979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By Agustin Lastra</a:t>
            </a:r>
            <a:endParaRPr lang="en-US" sz="1800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91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Futura Medium</vt:lpstr>
      <vt:lpstr>Arial</vt:lpstr>
      <vt:lpstr>Office Theme</vt:lpstr>
      <vt:lpstr>Lightning Talk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Talk </dc:title>
  <dc:creator>Agustin Lastra</dc:creator>
  <cp:lastModifiedBy>Agustin Lastra</cp:lastModifiedBy>
  <cp:revision>17</cp:revision>
  <dcterms:created xsi:type="dcterms:W3CDTF">2017-05-11T18:32:03Z</dcterms:created>
  <dcterms:modified xsi:type="dcterms:W3CDTF">2017-05-11T21:46:43Z</dcterms:modified>
</cp:coreProperties>
</file>