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>
        <p:scale>
          <a:sx n="150" d="100"/>
          <a:sy n="150" d="100"/>
        </p:scale>
        <p:origin x="552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A863-85D4-4A4B-A701-6B25FD638C90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3DEE-8230-41C4-9DA5-08BE524F678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05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A863-85D4-4A4B-A701-6B25FD638C90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3DEE-8230-41C4-9DA5-08BE524F678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973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A863-85D4-4A4B-A701-6B25FD638C90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3DEE-8230-41C4-9DA5-08BE524F678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228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A863-85D4-4A4B-A701-6B25FD638C90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3DEE-8230-41C4-9DA5-08BE524F678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22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A863-85D4-4A4B-A701-6B25FD638C90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3DEE-8230-41C4-9DA5-08BE524F678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706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A863-85D4-4A4B-A701-6B25FD638C90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3DEE-8230-41C4-9DA5-08BE524F678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92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A863-85D4-4A4B-A701-6B25FD638C90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3DEE-8230-41C4-9DA5-08BE524F678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49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A863-85D4-4A4B-A701-6B25FD638C90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3DEE-8230-41C4-9DA5-08BE524F678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824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A863-85D4-4A4B-A701-6B25FD638C90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3DEE-8230-41C4-9DA5-08BE524F678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24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A863-85D4-4A4B-A701-6B25FD638C90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3DEE-8230-41C4-9DA5-08BE524F678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54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A863-85D4-4A4B-A701-6B25FD638C90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43DEE-8230-41C4-9DA5-08BE524F678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782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AA863-85D4-4A4B-A701-6B25FD638C90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43DEE-8230-41C4-9DA5-08BE524F678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361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876827" y="272701"/>
            <a:ext cx="1014677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AE101:</a:t>
            </a:r>
          </a:p>
          <a:p>
            <a:r>
              <a:rPr lang="es-ES" dirty="0" smtClean="0"/>
              <a:t>- Creación de la identidad</a:t>
            </a:r>
          </a:p>
          <a:p>
            <a:r>
              <a:rPr lang="es-ES" dirty="0" smtClean="0"/>
              <a:t>AE201: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Usuario crea derivación para SP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Usuario manda a SP su </a:t>
            </a:r>
            <a:r>
              <a:rPr lang="es-ES" dirty="0" err="1" smtClean="0"/>
              <a:t>extPubKey</a:t>
            </a:r>
            <a:r>
              <a:rPr lang="es-ES" dirty="0" smtClean="0"/>
              <a:t> para ese SP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Entidad manda a Usuario sus </a:t>
            </a:r>
            <a:r>
              <a:rPr lang="es-ES" dirty="0" err="1" smtClean="0"/>
              <a:t>extPubKey</a:t>
            </a:r>
            <a:r>
              <a:rPr lang="es-ES" dirty="0" smtClean="0"/>
              <a:t> de login, credenciales, y presentacion (se puede sustituir por consulta al ENS)</a:t>
            </a:r>
          </a:p>
          <a:p>
            <a:r>
              <a:rPr lang="es-ES" dirty="0" smtClean="0"/>
              <a:t>AE301: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Usuario crea </a:t>
            </a:r>
            <a:r>
              <a:rPr lang="es-ES" dirty="0" err="1" smtClean="0"/>
              <a:t>loginDerivation</a:t>
            </a:r>
            <a:r>
              <a:rPr lang="es-ES" dirty="0" smtClean="0"/>
              <a:t> para esa entidad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Usuario manda a SP su </a:t>
            </a:r>
            <a:r>
              <a:rPr lang="es-ES" dirty="0" err="1" smtClean="0"/>
              <a:t>extPubKey</a:t>
            </a:r>
            <a:r>
              <a:rPr lang="es-ES" dirty="0" smtClean="0"/>
              <a:t> para ese SP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Usuario manda a SP su </a:t>
            </a:r>
            <a:r>
              <a:rPr lang="es-ES" dirty="0" err="1" smtClean="0"/>
              <a:t>loginDerivation</a:t>
            </a:r>
            <a:r>
              <a:rPr lang="es-ES" dirty="0" smtClean="0"/>
              <a:t> para ese SP</a:t>
            </a:r>
          </a:p>
          <a:p>
            <a:r>
              <a:rPr lang="es-ES" dirty="0" smtClean="0"/>
              <a:t>AE302: 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SP crea y manda un login challenge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Usuario firma y manda el login challenge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SP verifica la firma del login challenge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--------------------</a:t>
            </a:r>
          </a:p>
          <a:p>
            <a:pPr marL="285750" indent="-285750">
              <a:buFontTx/>
              <a:buChar char="-"/>
            </a:pPr>
            <a:endParaRPr lang="es-ES" dirty="0" smtClean="0"/>
          </a:p>
          <a:p>
            <a:r>
              <a:rPr lang="es-ES" dirty="0" smtClean="0"/>
              <a:t>Se resume en:</a:t>
            </a:r>
            <a:endParaRPr lang="es-ES" dirty="0"/>
          </a:p>
          <a:p>
            <a:r>
              <a:rPr lang="es-ES" dirty="0" smtClean="0"/>
              <a:t>- SP firma y crea </a:t>
            </a:r>
            <a:r>
              <a:rPr lang="es-ES" dirty="0" err="1" smtClean="0"/>
              <a:t>PresReq</a:t>
            </a:r>
            <a:r>
              <a:rPr lang="es-ES" dirty="0" smtClean="0"/>
              <a:t> mandando su nombre ENS (para consulta de claves) y solicitando: </a:t>
            </a:r>
            <a:r>
              <a:rPr lang="es-ES" dirty="0" err="1" smtClean="0"/>
              <a:t>extPubKey</a:t>
            </a:r>
            <a:r>
              <a:rPr lang="es-ES" dirty="0" smtClean="0"/>
              <a:t> para ese SP + </a:t>
            </a:r>
            <a:r>
              <a:rPr lang="es-ES" dirty="0" err="1" smtClean="0"/>
              <a:t>loginDerivation</a:t>
            </a:r>
            <a:endParaRPr lang="es-ES" dirty="0" smtClean="0"/>
          </a:p>
          <a:p>
            <a:pPr marL="285750" indent="-285750">
              <a:buFontTx/>
              <a:buChar char="-"/>
            </a:pPr>
            <a:r>
              <a:rPr lang="es-ES" dirty="0" smtClean="0"/>
              <a:t>Usuario firma y envía </a:t>
            </a:r>
            <a:r>
              <a:rPr lang="es-ES" dirty="0" err="1" smtClean="0"/>
              <a:t>extPubKey</a:t>
            </a:r>
            <a:r>
              <a:rPr lang="es-ES" dirty="0" smtClean="0"/>
              <a:t> para ese SP (== DID para ese SP) y la </a:t>
            </a:r>
            <a:r>
              <a:rPr lang="es-ES" dirty="0" err="1" smtClean="0"/>
              <a:t>loginDerivation</a:t>
            </a:r>
            <a:r>
              <a:rPr lang="es-ES" dirty="0" smtClean="0"/>
              <a:t> para ese SP</a:t>
            </a:r>
          </a:p>
          <a:p>
            <a:endParaRPr lang="es-ES" dirty="0" smtClean="0"/>
          </a:p>
          <a:p>
            <a:r>
              <a:rPr lang="es-ES" dirty="0" smtClean="0"/>
              <a:t>DID:EPIC:QUOR:REDT:extPubKey:SHA2-256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09623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145</Words>
  <Application>Microsoft Office PowerPoint</Application>
  <PresentationFormat>Panorámica</PresentationFormat>
  <Paragraphs>21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Grupo Santander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Tavira Manjon Juan Francisco</dc:creator>
  <cp:lastModifiedBy>Tavira Manjon Juan Francisco</cp:lastModifiedBy>
  <cp:revision>3</cp:revision>
  <dcterms:created xsi:type="dcterms:W3CDTF">2023-06-27T12:03:37Z</dcterms:created>
  <dcterms:modified xsi:type="dcterms:W3CDTF">2023-06-27T13:02:01Z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1b88ec2-a72b-4523-9e84-0458a1764731_Enabled">
    <vt:lpwstr>true</vt:lpwstr>
  </property>
  <property fmtid="{D5CDD505-2E9C-101B-9397-08002B2CF9AE}" pid="3" name="MSIP_Label_41b88ec2-a72b-4523-9e84-0458a1764731_SetDate">
    <vt:lpwstr>2023-06-27T12:18:29Z</vt:lpwstr>
  </property>
  <property fmtid="{D5CDD505-2E9C-101B-9397-08002B2CF9AE}" pid="4" name="MSIP_Label_41b88ec2-a72b-4523-9e84-0458a1764731_Method">
    <vt:lpwstr>Privileged</vt:lpwstr>
  </property>
  <property fmtid="{D5CDD505-2E9C-101B-9397-08002B2CF9AE}" pid="5" name="MSIP_Label_41b88ec2-a72b-4523-9e84-0458a1764731_Name">
    <vt:lpwstr>Public O365</vt:lpwstr>
  </property>
  <property fmtid="{D5CDD505-2E9C-101B-9397-08002B2CF9AE}" pid="6" name="MSIP_Label_41b88ec2-a72b-4523-9e84-0458a1764731_SiteId">
    <vt:lpwstr>35595a02-4d6d-44ac-99e1-f9ab4cd872db</vt:lpwstr>
  </property>
  <property fmtid="{D5CDD505-2E9C-101B-9397-08002B2CF9AE}" pid="7" name="MSIP_Label_41b88ec2-a72b-4523-9e84-0458a1764731_ActionId">
    <vt:lpwstr>4c86fa58-9f1e-49b5-8e0e-73324dd60742</vt:lpwstr>
  </property>
  <property fmtid="{D5CDD505-2E9C-101B-9397-08002B2CF9AE}" pid="8" name="MSIP_Label_41b88ec2-a72b-4523-9e84-0458a1764731_ContentBits">
    <vt:lpwstr>0</vt:lpwstr>
  </property>
</Properties>
</file>