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91" r:id="rId3"/>
    <p:sldId id="319" r:id="rId4"/>
    <p:sldId id="320" r:id="rId5"/>
    <p:sldId id="293" r:id="rId6"/>
    <p:sldId id="292" r:id="rId7"/>
    <p:sldId id="294" r:id="rId8"/>
    <p:sldId id="295" r:id="rId9"/>
    <p:sldId id="318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Yu Gothic" panose="020B0400000000000000" pitchFamily="34" charset="-128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ck" id="{1E26FAFC-D029-4251-B566-33A810A85CEF}">
          <p14:sldIdLst>
            <p14:sldId id="257"/>
            <p14:sldId id="291"/>
            <p14:sldId id="319"/>
            <p14:sldId id="320"/>
            <p14:sldId id="293"/>
            <p14:sldId id="292"/>
            <p14:sldId id="294"/>
            <p14:sldId id="295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261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B75FD-4D52-4725-8E85-C295D4B86876}" type="datetimeFigureOut">
              <a:rPr lang="en-US" smtClean="0"/>
              <a:t>13/01/2023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FEA8F-3E0A-495C-AF78-77B13218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1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*banner for home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FEA8F-3E0A-495C-AF78-77B1321854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02F2-2E35-1D2C-437F-C6924EEBE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937AF-5381-7A8C-ED50-1D6153D15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9A66-E041-B1D6-91F8-527E4A37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267-AE5F-47D1-814D-1AF78D4D3ECA}" type="datetimeFigureOut">
              <a:rPr lang="en-US" smtClean="0"/>
              <a:t>13/01/2023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6746-4D91-E3FE-C432-267C14A3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8A24-DC46-4966-186E-3FFAC691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811F-160A-4EFF-997A-90C1B7DD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04B5-1612-36C5-72CC-9913DC1B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B8BA0-1E3B-036B-7580-B906893F5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A08C-9EF7-25F7-16E4-51D28D48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267-AE5F-47D1-814D-1AF78D4D3ECA}" type="datetimeFigureOut">
              <a:rPr lang="en-US" smtClean="0"/>
              <a:t>13/01/2023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018FB-57B4-7665-2B58-0A1529B5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4CA2C-DED0-C9DD-DFAA-BEE2BB1D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811F-160A-4EFF-997A-90C1B7DD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4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FE706-6F21-B0E1-AD2F-E4D4063D3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F184D-3A0D-3ED0-DC19-CCA1A2B02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57EE0-4C80-A468-905D-B717E890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267-AE5F-47D1-814D-1AF78D4D3ECA}" type="datetimeFigureOut">
              <a:rPr lang="en-US" smtClean="0"/>
              <a:t>13/01/2023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07B02-40F8-6C50-D949-07F4E226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C71A9-B933-6FEE-E257-1B34557F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811F-160A-4EFF-997A-90C1B7DD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4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47C7-AB73-B144-665B-50C657B4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BF15-64FB-CD00-042A-73FD1DEE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9884E-7345-06C3-C652-D3BAB77F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267-AE5F-47D1-814D-1AF78D4D3ECA}" type="datetimeFigureOut">
              <a:rPr lang="en-US" smtClean="0"/>
              <a:t>13/01/2023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F6C90-17BF-972C-4462-4F38D464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5AAE8-669C-6846-0167-05C9902E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811F-160A-4EFF-997A-90C1B7DD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2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2007-E9CE-3550-C1C2-71341D4B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F9C6A-AD7C-789A-2A9A-8C368D61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32929-E1E0-7336-E523-8C589DD0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267-AE5F-47D1-814D-1AF78D4D3ECA}" type="datetimeFigureOut">
              <a:rPr lang="en-US" smtClean="0"/>
              <a:t>13/01/2023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32B5-0AC9-D693-9F10-15B2EB78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BB3A-F814-B856-8F92-C45C38E6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811F-160A-4EFF-997A-90C1B7DD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2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13A9-D839-CE38-0913-CD32288C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B832-98D0-2324-34BD-8B2FDA53C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6D6FC-FF9E-2B12-378E-9F321E1EC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A58AD-A7D4-F934-6879-AE404CAB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267-AE5F-47D1-814D-1AF78D4D3ECA}" type="datetimeFigureOut">
              <a:rPr lang="en-US" smtClean="0"/>
              <a:t>13/01/2023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EA84E-B840-F6B5-CA96-BED6FB04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D0E6-7E65-6DB1-5DCE-E14358EA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811F-160A-4EFF-997A-90C1B7DD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0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6709-FCEA-119B-4840-FCE61DAA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77701-4D87-A0BF-9033-66C8E51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D443E-0A5B-6872-CBA6-C1AF72D7F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8F018-F4D2-DC45-35F2-CA8C1E352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31D39-E22C-A253-15A0-69224BBB6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F2D5A-06C0-9A79-6607-9DEE6FB8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267-AE5F-47D1-814D-1AF78D4D3ECA}" type="datetimeFigureOut">
              <a:rPr lang="en-US" smtClean="0"/>
              <a:t>13/01/2023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CC177-1155-6DEA-CB08-FB1B42CC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D9D28-089B-4D95-4BF8-784731CB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811F-160A-4EFF-997A-90C1B7DD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3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8350-A43C-5937-AD14-D3335AD7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32C29-F989-9228-A220-BAA7A84B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267-AE5F-47D1-814D-1AF78D4D3ECA}" type="datetimeFigureOut">
              <a:rPr lang="en-US" smtClean="0"/>
              <a:t>13/01/2023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BFC68-2FF0-B459-B79D-03F81D08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FDF3-8279-A502-6351-6A79D420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811F-160A-4EFF-997A-90C1B7DD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1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3E354-3239-1BB0-D1FD-CFAC756F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267-AE5F-47D1-814D-1AF78D4D3ECA}" type="datetimeFigureOut">
              <a:rPr lang="en-US" smtClean="0"/>
              <a:t>13/01/2023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B3E01-4B98-C6D5-29F9-2FBB0A13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9DB34-D7F0-95BF-F796-33DCF454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811F-160A-4EFF-997A-90C1B7DD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A6A1-A42D-9098-6414-66E6AFB9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F002A-A3A4-F2A3-5878-44D3C40D9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204CE-BB49-CD5A-9525-B1A47C49A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921C3-4965-0583-0F1D-19CCBAA3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267-AE5F-47D1-814D-1AF78D4D3ECA}" type="datetimeFigureOut">
              <a:rPr lang="en-US" smtClean="0"/>
              <a:t>13/01/2023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E8446-C00B-E781-D6A4-623199FA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71910-CF8D-4C84-8497-C350DE99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811F-160A-4EFF-997A-90C1B7DD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DCA0-30D9-0FA0-FB29-C83E333F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3DA45-C050-0638-587C-A62A85CB7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F4392-BB70-8EE4-8174-313D1F93E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FD108-8488-7C71-CA99-BD2F0855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267-AE5F-47D1-814D-1AF78D4D3ECA}" type="datetimeFigureOut">
              <a:rPr lang="en-US" smtClean="0"/>
              <a:t>13/01/2023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684F5-A886-68BE-A324-2144D14B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97BB6-D61E-78FD-96A6-FC4339E1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811F-160A-4EFF-997A-90C1B7DD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30BB3-9A5B-D95A-1664-20B5ABF1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90B1C-E1F2-1A4F-9D7A-2F0BF420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40168-77F2-8269-2DB3-CC6A168FC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2267-AE5F-47D1-814D-1AF78D4D3ECA}" type="datetimeFigureOut">
              <a:rPr lang="en-US" smtClean="0"/>
              <a:t>13/01/2023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59A0D-4593-16FF-1365-7A4562597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5D5FC-C48D-B734-3CD1-E128375C0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A811F-160A-4EFF-997A-90C1B7DD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5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E136-ABFD-1B3F-977F-B21C14C3E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292528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02A219-BB62-C042-2AFB-6BF9A325780E}"/>
              </a:ext>
            </a:extLst>
          </p:cNvPr>
          <p:cNvGrpSpPr/>
          <p:nvPr/>
        </p:nvGrpSpPr>
        <p:grpSpPr>
          <a:xfrm>
            <a:off x="0" y="0"/>
            <a:ext cx="12192000" cy="914400"/>
            <a:chOff x="0" y="0"/>
            <a:chExt cx="12192000" cy="914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8C724B-59E2-D1A5-A25E-33F613691DCC}"/>
                </a:ext>
              </a:extLst>
            </p:cNvPr>
            <p:cNvSpPr/>
            <p:nvPr/>
          </p:nvSpPr>
          <p:spPr>
            <a:xfrm>
              <a:off x="0" y="0"/>
              <a:ext cx="121920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76175EAA-BB06-6183-AC5A-70FA05817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80" y="95833"/>
              <a:ext cx="3904880" cy="7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4473EC-ECBE-7F42-C514-18AC105AC436}"/>
              </a:ext>
            </a:extLst>
          </p:cNvPr>
          <p:cNvGrpSpPr/>
          <p:nvPr/>
        </p:nvGrpSpPr>
        <p:grpSpPr>
          <a:xfrm>
            <a:off x="10089750" y="268184"/>
            <a:ext cx="1498570" cy="369332"/>
            <a:chOff x="10089750" y="268184"/>
            <a:chExt cx="1498570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891F31-9528-CB38-98C3-F8D18B878D03}"/>
                </a:ext>
              </a:extLst>
            </p:cNvPr>
            <p:cNvSpPr/>
            <p:nvPr/>
          </p:nvSpPr>
          <p:spPr>
            <a:xfrm>
              <a:off x="10511161" y="268184"/>
              <a:ext cx="107715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Admin     v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91DD94B-C5E5-3C6D-C1A9-384C21C7B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9750" y="285940"/>
              <a:ext cx="341050" cy="34105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1B7DA-4E2F-0BBA-A8A1-AFC7E8A1DC94}"/>
              </a:ext>
            </a:extLst>
          </p:cNvPr>
          <p:cNvSpPr/>
          <p:nvPr/>
        </p:nvSpPr>
        <p:spPr>
          <a:xfrm>
            <a:off x="0" y="914400"/>
            <a:ext cx="1997476" cy="5943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E3BF0D-F858-9635-6093-FE1CC0F09310}"/>
              </a:ext>
            </a:extLst>
          </p:cNvPr>
          <p:cNvSpPr/>
          <p:nvPr/>
        </p:nvSpPr>
        <p:spPr>
          <a:xfrm>
            <a:off x="0" y="1342218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News                   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6A197B-7734-A44C-0678-03744C2ED9CB}"/>
              </a:ext>
            </a:extLst>
          </p:cNvPr>
          <p:cNvSpPr/>
          <p:nvPr/>
        </p:nvSpPr>
        <p:spPr>
          <a:xfrm>
            <a:off x="0" y="1770346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4FFCD4-4D5C-19B8-9410-7093592F2BD3}"/>
              </a:ext>
            </a:extLst>
          </p:cNvPr>
          <p:cNvSpPr/>
          <p:nvPr/>
        </p:nvSpPr>
        <p:spPr>
          <a:xfrm>
            <a:off x="0" y="914090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Banner</a:t>
            </a:r>
          </a:p>
        </p:txBody>
      </p:sp>
    </p:spTree>
    <p:extLst>
      <p:ext uri="{BB962C8B-B14F-4D97-AF65-F5344CB8AC3E}">
        <p14:creationId xmlns:p14="http://schemas.microsoft.com/office/powerpoint/2010/main" val="85368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02A219-BB62-C042-2AFB-6BF9A325780E}"/>
              </a:ext>
            </a:extLst>
          </p:cNvPr>
          <p:cNvGrpSpPr/>
          <p:nvPr/>
        </p:nvGrpSpPr>
        <p:grpSpPr>
          <a:xfrm>
            <a:off x="0" y="0"/>
            <a:ext cx="12192000" cy="914400"/>
            <a:chOff x="0" y="0"/>
            <a:chExt cx="12192000" cy="914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8C724B-59E2-D1A5-A25E-33F613691DCC}"/>
                </a:ext>
              </a:extLst>
            </p:cNvPr>
            <p:cNvSpPr/>
            <p:nvPr/>
          </p:nvSpPr>
          <p:spPr>
            <a:xfrm>
              <a:off x="0" y="0"/>
              <a:ext cx="121920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76175EAA-BB06-6183-AC5A-70FA05817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80" y="95833"/>
              <a:ext cx="3904880" cy="7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4473EC-ECBE-7F42-C514-18AC105AC436}"/>
              </a:ext>
            </a:extLst>
          </p:cNvPr>
          <p:cNvGrpSpPr/>
          <p:nvPr/>
        </p:nvGrpSpPr>
        <p:grpSpPr>
          <a:xfrm>
            <a:off x="10089750" y="268184"/>
            <a:ext cx="1498570" cy="369332"/>
            <a:chOff x="10089750" y="268184"/>
            <a:chExt cx="1498570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891F31-9528-CB38-98C3-F8D18B878D03}"/>
                </a:ext>
              </a:extLst>
            </p:cNvPr>
            <p:cNvSpPr/>
            <p:nvPr/>
          </p:nvSpPr>
          <p:spPr>
            <a:xfrm>
              <a:off x="10511161" y="268184"/>
              <a:ext cx="107715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Admin     v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91DD94B-C5E5-3C6D-C1A9-384C21C7B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89750" y="285940"/>
              <a:ext cx="341050" cy="34105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1B7DA-4E2F-0BBA-A8A1-AFC7E8A1DC94}"/>
              </a:ext>
            </a:extLst>
          </p:cNvPr>
          <p:cNvSpPr/>
          <p:nvPr/>
        </p:nvSpPr>
        <p:spPr>
          <a:xfrm>
            <a:off x="0" y="914400"/>
            <a:ext cx="1997476" cy="5943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E3BF0D-F858-9635-6093-FE1CC0F09310}"/>
              </a:ext>
            </a:extLst>
          </p:cNvPr>
          <p:cNvSpPr/>
          <p:nvPr/>
        </p:nvSpPr>
        <p:spPr>
          <a:xfrm>
            <a:off x="0" y="1342218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News                   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6A197B-7734-A44C-0678-03744C2ED9CB}"/>
              </a:ext>
            </a:extLst>
          </p:cNvPr>
          <p:cNvSpPr/>
          <p:nvPr/>
        </p:nvSpPr>
        <p:spPr>
          <a:xfrm>
            <a:off x="0" y="1770346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4FFCD4-4D5C-19B8-9410-7093592F2BD3}"/>
              </a:ext>
            </a:extLst>
          </p:cNvPr>
          <p:cNvSpPr/>
          <p:nvPr/>
        </p:nvSpPr>
        <p:spPr>
          <a:xfrm>
            <a:off x="0" y="914090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Banner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B28CF-A3E7-310C-83E7-8873A55C9F70}"/>
              </a:ext>
            </a:extLst>
          </p:cNvPr>
          <p:cNvSpPr txBox="1"/>
          <p:nvPr/>
        </p:nvSpPr>
        <p:spPr>
          <a:xfrm>
            <a:off x="2352181" y="112846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Banner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C205EA-9C8D-10CB-594D-D21D6D9E5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127590"/>
              </p:ext>
            </p:extLst>
          </p:nvPr>
        </p:nvGraphicFramePr>
        <p:xfrm>
          <a:off x="2450236" y="1661160"/>
          <a:ext cx="9138085" cy="4514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074">
                  <a:extLst>
                    <a:ext uri="{9D8B030D-6E8A-4147-A177-3AD203B41FA5}">
                      <a16:colId xmlns:a16="http://schemas.microsoft.com/office/drawing/2014/main" val="1870671908"/>
                    </a:ext>
                  </a:extLst>
                </a:gridCol>
                <a:gridCol w="1250373">
                  <a:extLst>
                    <a:ext uri="{9D8B030D-6E8A-4147-A177-3AD203B41FA5}">
                      <a16:colId xmlns:a16="http://schemas.microsoft.com/office/drawing/2014/main" val="2803854486"/>
                    </a:ext>
                  </a:extLst>
                </a:gridCol>
                <a:gridCol w="3007016">
                  <a:extLst>
                    <a:ext uri="{9D8B030D-6E8A-4147-A177-3AD203B41FA5}">
                      <a16:colId xmlns:a16="http://schemas.microsoft.com/office/drawing/2014/main" val="558981864"/>
                    </a:ext>
                  </a:extLst>
                </a:gridCol>
                <a:gridCol w="1887523">
                  <a:extLst>
                    <a:ext uri="{9D8B030D-6E8A-4147-A177-3AD203B41FA5}">
                      <a16:colId xmlns:a16="http://schemas.microsoft.com/office/drawing/2014/main" val="1730257045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3951855028"/>
                    </a:ext>
                  </a:extLst>
                </a:gridCol>
                <a:gridCol w="1185972">
                  <a:extLst>
                    <a:ext uri="{9D8B030D-6E8A-4147-A177-3AD203B41FA5}">
                      <a16:colId xmlns:a16="http://schemas.microsoft.com/office/drawing/2014/main" val="4070597961"/>
                    </a:ext>
                  </a:extLst>
                </a:gridCol>
              </a:tblGrid>
              <a:tr h="35219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Topic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48821"/>
                  </a:ext>
                </a:extLst>
              </a:tr>
              <a:tr h="8146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CNC</a:t>
                      </a:r>
                      <a:r>
                        <a:rPr lang="ja-JP" altLang="en-US" sz="105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切削マシニング設備を</a:t>
                      </a:r>
                      <a:r>
                        <a:rPr lang="en-US" altLang="ja-JP" sz="105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</a:t>
                      </a:r>
                      <a:r>
                        <a:rPr lang="ja-JP" altLang="en-US" sz="105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台増設しました。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92D05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92D05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972368"/>
                  </a:ext>
                </a:extLst>
              </a:tr>
              <a:tr h="903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5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ゼニヤタイによるアルミ押出材加工プレス、切削、アルマイトまで社内加工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6382448"/>
                  </a:ext>
                </a:extLst>
              </a:tr>
              <a:tr h="8146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5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アルミ板で名刺を作ってみました。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6132628"/>
                  </a:ext>
                </a:extLst>
              </a:tr>
              <a:tr h="8146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&lt;</a:t>
                      </a:r>
                      <a:r>
                        <a:rPr lang="ja-JP" altLang="en-US" sz="105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番外編</a:t>
                      </a:r>
                      <a:r>
                        <a:rPr lang="en-US" altLang="ja-JP" sz="105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&gt;</a:t>
                      </a:r>
                      <a:r>
                        <a:rPr lang="ja-JP" altLang="en-US" sz="105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を公開しました！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832291"/>
                  </a:ext>
                </a:extLst>
              </a:tr>
              <a:tr h="8146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CNC</a:t>
                      </a:r>
                      <a:r>
                        <a:rPr lang="ja-JP" altLang="en-US" sz="105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切削マシニング設備を</a:t>
                      </a:r>
                      <a:r>
                        <a:rPr lang="en-US" altLang="ja-JP" sz="105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</a:t>
                      </a:r>
                      <a:r>
                        <a:rPr lang="ja-JP" altLang="en-US" sz="105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台増設しました。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FF000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27213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39199A-742D-01BE-DFF4-D3833120C1CF}"/>
              </a:ext>
            </a:extLst>
          </p:cNvPr>
          <p:cNvSpPr txBox="1"/>
          <p:nvPr/>
        </p:nvSpPr>
        <p:spPr>
          <a:xfrm>
            <a:off x="9975377" y="6383117"/>
            <a:ext cx="161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&lt;   1   2   3   4   5   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F19372-2DA2-C068-AB6B-EDFCDD81A902}"/>
              </a:ext>
            </a:extLst>
          </p:cNvPr>
          <p:cNvSpPr/>
          <p:nvPr/>
        </p:nvSpPr>
        <p:spPr>
          <a:xfrm>
            <a:off x="10626571" y="1077764"/>
            <a:ext cx="9617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620F27-45BD-189C-129E-8A4D380A2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2941" y="1129120"/>
            <a:ext cx="269290" cy="2692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A45D7EB-32EE-54CA-F3A9-7F2FB16D2EAD}"/>
              </a:ext>
            </a:extLst>
          </p:cNvPr>
          <p:cNvGrpSpPr/>
          <p:nvPr/>
        </p:nvGrpSpPr>
        <p:grpSpPr>
          <a:xfrm>
            <a:off x="10642187" y="2283812"/>
            <a:ext cx="702332" cy="261017"/>
            <a:chOff x="10559764" y="2084336"/>
            <a:chExt cx="702332" cy="26101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B2B38A3-DC26-E7B0-4E58-8A9AD2096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25300" y="2084336"/>
              <a:ext cx="236796" cy="23679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7110F12-F71B-9C67-AE20-25FDF3B08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59764" y="2105656"/>
              <a:ext cx="206597" cy="206597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B631C8D-7050-A0B3-CCAD-515E96EA0BFB}"/>
                </a:ext>
              </a:extLst>
            </p:cNvPr>
            <p:cNvCxnSpPr/>
            <p:nvPr/>
          </p:nvCxnSpPr>
          <p:spPr>
            <a:xfrm>
              <a:off x="10903098" y="2096778"/>
              <a:ext cx="0" cy="248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B6AC55-6645-67C3-66DC-478C5DD63B96}"/>
              </a:ext>
            </a:extLst>
          </p:cNvPr>
          <p:cNvGrpSpPr/>
          <p:nvPr/>
        </p:nvGrpSpPr>
        <p:grpSpPr>
          <a:xfrm>
            <a:off x="10642187" y="3090282"/>
            <a:ext cx="702332" cy="261017"/>
            <a:chOff x="10559764" y="2084336"/>
            <a:chExt cx="702332" cy="26101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C29C61B-B628-729B-BB3C-FABCC440D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25300" y="2084336"/>
              <a:ext cx="236796" cy="23679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51192C5-D66D-DE93-BBF3-2BF8AFD4A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59764" y="2105656"/>
              <a:ext cx="206597" cy="206597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BFED6EB-4462-42C2-CA0C-8D60507F45B2}"/>
                </a:ext>
              </a:extLst>
            </p:cNvPr>
            <p:cNvCxnSpPr/>
            <p:nvPr/>
          </p:nvCxnSpPr>
          <p:spPr>
            <a:xfrm>
              <a:off x="10903098" y="2096778"/>
              <a:ext cx="0" cy="248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95F0F-EB63-A212-0910-7CA02E8C4688}"/>
              </a:ext>
            </a:extLst>
          </p:cNvPr>
          <p:cNvGrpSpPr/>
          <p:nvPr/>
        </p:nvGrpSpPr>
        <p:grpSpPr>
          <a:xfrm>
            <a:off x="10626571" y="3943209"/>
            <a:ext cx="702332" cy="261017"/>
            <a:chOff x="10559764" y="2084336"/>
            <a:chExt cx="702332" cy="26101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6943C42-F8D5-E327-D417-E3064D8A5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25300" y="2084336"/>
              <a:ext cx="236796" cy="23679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D7030DE-6904-3900-A2A3-8000A3AF0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59764" y="2105656"/>
              <a:ext cx="206597" cy="206597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603311-B8E1-4FD4-FA74-8CA4206E5DBF}"/>
                </a:ext>
              </a:extLst>
            </p:cNvPr>
            <p:cNvCxnSpPr/>
            <p:nvPr/>
          </p:nvCxnSpPr>
          <p:spPr>
            <a:xfrm>
              <a:off x="10903098" y="2096778"/>
              <a:ext cx="0" cy="248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35F6CB-1540-35A6-EDD5-ED3A53C11A67}"/>
              </a:ext>
            </a:extLst>
          </p:cNvPr>
          <p:cNvGrpSpPr/>
          <p:nvPr/>
        </p:nvGrpSpPr>
        <p:grpSpPr>
          <a:xfrm>
            <a:off x="10652227" y="4784900"/>
            <a:ext cx="702332" cy="261017"/>
            <a:chOff x="10559764" y="2084336"/>
            <a:chExt cx="702332" cy="26101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8496B8-A84B-1771-B67D-67FDE853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25300" y="2084336"/>
              <a:ext cx="236796" cy="23679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040E0A2-5F45-9E39-8C82-1AB2E752C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59764" y="2105656"/>
              <a:ext cx="206597" cy="206597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0F2F00D-26A2-C6DC-D6ED-56960C01C24D}"/>
                </a:ext>
              </a:extLst>
            </p:cNvPr>
            <p:cNvCxnSpPr/>
            <p:nvPr/>
          </p:nvCxnSpPr>
          <p:spPr>
            <a:xfrm>
              <a:off x="10903098" y="2096778"/>
              <a:ext cx="0" cy="248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6BF305-16E4-162A-5D4D-69799FF79844}"/>
              </a:ext>
            </a:extLst>
          </p:cNvPr>
          <p:cNvGrpSpPr/>
          <p:nvPr/>
        </p:nvGrpSpPr>
        <p:grpSpPr>
          <a:xfrm>
            <a:off x="10651065" y="5649727"/>
            <a:ext cx="702332" cy="261017"/>
            <a:chOff x="10559764" y="2084336"/>
            <a:chExt cx="702332" cy="26101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6782C7C-4BCD-A3BA-96D5-B31B01BAD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25300" y="2084336"/>
              <a:ext cx="236796" cy="23679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1B15E84-15DF-C07B-7075-262C99D31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59764" y="2105656"/>
              <a:ext cx="206597" cy="206597"/>
            </a:xfrm>
            <a:prstGeom prst="rect">
              <a:avLst/>
            </a:prstGeom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7C5845-B807-A907-336C-EC164AE1E9E3}"/>
                </a:ext>
              </a:extLst>
            </p:cNvPr>
            <p:cNvCxnSpPr/>
            <p:nvPr/>
          </p:nvCxnSpPr>
          <p:spPr>
            <a:xfrm>
              <a:off x="10903098" y="2096778"/>
              <a:ext cx="0" cy="248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28710EC-F4FF-2392-EDE9-9BA93C60F296}"/>
              </a:ext>
            </a:extLst>
          </p:cNvPr>
          <p:cNvSpPr/>
          <p:nvPr/>
        </p:nvSpPr>
        <p:spPr>
          <a:xfrm>
            <a:off x="7482979" y="2087294"/>
            <a:ext cx="1364911" cy="6664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Yu Gothic" panose="020B0400000000000000" pitchFamily="34" charset="-128"/>
                <a:ea typeface="Yu Gothic" panose="020B0400000000000000" pitchFamily="34" charset="-128"/>
              </a:rPr>
              <a:t>image</a:t>
            </a:r>
            <a:endParaRPr lang="ja-JP" altLang="en-US" sz="11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B014002-F0B1-8F22-02E0-4F8CD6E1D90F}"/>
              </a:ext>
            </a:extLst>
          </p:cNvPr>
          <p:cNvSpPr/>
          <p:nvPr/>
        </p:nvSpPr>
        <p:spPr>
          <a:xfrm>
            <a:off x="7482979" y="2923437"/>
            <a:ext cx="1364911" cy="6664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Yu Gothic" panose="020B0400000000000000" pitchFamily="34" charset="-128"/>
                <a:ea typeface="Yu Gothic" panose="020B0400000000000000" pitchFamily="34" charset="-128"/>
              </a:rPr>
              <a:t>image</a:t>
            </a:r>
            <a:endParaRPr lang="ja-JP" altLang="en-US" sz="11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ED07A5-41E6-2B44-0599-E094D0B0A8ED}"/>
              </a:ext>
            </a:extLst>
          </p:cNvPr>
          <p:cNvSpPr/>
          <p:nvPr/>
        </p:nvSpPr>
        <p:spPr>
          <a:xfrm>
            <a:off x="7482979" y="3803994"/>
            <a:ext cx="1364911" cy="6664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Yu Gothic" panose="020B0400000000000000" pitchFamily="34" charset="-128"/>
                <a:ea typeface="Yu Gothic" panose="020B0400000000000000" pitchFamily="34" charset="-128"/>
              </a:rPr>
              <a:t>image</a:t>
            </a:r>
            <a:endParaRPr lang="ja-JP" altLang="en-US" sz="11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E9C952-C3EB-1D41-AF0F-C9C73863D232}"/>
              </a:ext>
            </a:extLst>
          </p:cNvPr>
          <p:cNvSpPr/>
          <p:nvPr/>
        </p:nvSpPr>
        <p:spPr>
          <a:xfrm>
            <a:off x="7494314" y="4625462"/>
            <a:ext cx="1364911" cy="6664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Yu Gothic" panose="020B0400000000000000" pitchFamily="34" charset="-128"/>
                <a:ea typeface="Yu Gothic" panose="020B0400000000000000" pitchFamily="34" charset="-128"/>
              </a:rPr>
              <a:t>image</a:t>
            </a:r>
            <a:endParaRPr lang="ja-JP" altLang="en-US" sz="11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9633C1-4E34-74BB-C423-FB7BE9E7AA7A}"/>
              </a:ext>
            </a:extLst>
          </p:cNvPr>
          <p:cNvSpPr/>
          <p:nvPr/>
        </p:nvSpPr>
        <p:spPr>
          <a:xfrm>
            <a:off x="7482978" y="5440009"/>
            <a:ext cx="1364911" cy="6664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Yu Gothic" panose="020B0400000000000000" pitchFamily="34" charset="-128"/>
                <a:ea typeface="Yu Gothic" panose="020B0400000000000000" pitchFamily="34" charset="-128"/>
              </a:rPr>
              <a:t>image</a:t>
            </a:r>
            <a:endParaRPr lang="ja-JP" altLang="en-US" sz="11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101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02A219-BB62-C042-2AFB-6BF9A325780E}"/>
              </a:ext>
            </a:extLst>
          </p:cNvPr>
          <p:cNvGrpSpPr/>
          <p:nvPr/>
        </p:nvGrpSpPr>
        <p:grpSpPr>
          <a:xfrm>
            <a:off x="0" y="0"/>
            <a:ext cx="12192000" cy="914400"/>
            <a:chOff x="0" y="0"/>
            <a:chExt cx="12192000" cy="914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8C724B-59E2-D1A5-A25E-33F613691DCC}"/>
                </a:ext>
              </a:extLst>
            </p:cNvPr>
            <p:cNvSpPr/>
            <p:nvPr/>
          </p:nvSpPr>
          <p:spPr>
            <a:xfrm>
              <a:off x="0" y="0"/>
              <a:ext cx="121920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76175EAA-BB06-6183-AC5A-70FA05817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80" y="95833"/>
              <a:ext cx="3904880" cy="7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4473EC-ECBE-7F42-C514-18AC105AC436}"/>
              </a:ext>
            </a:extLst>
          </p:cNvPr>
          <p:cNvGrpSpPr/>
          <p:nvPr/>
        </p:nvGrpSpPr>
        <p:grpSpPr>
          <a:xfrm>
            <a:off x="10089750" y="268184"/>
            <a:ext cx="1498570" cy="369332"/>
            <a:chOff x="10089750" y="268184"/>
            <a:chExt cx="1498570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891F31-9528-CB38-98C3-F8D18B878D03}"/>
                </a:ext>
              </a:extLst>
            </p:cNvPr>
            <p:cNvSpPr/>
            <p:nvPr/>
          </p:nvSpPr>
          <p:spPr>
            <a:xfrm>
              <a:off x="10511161" y="268184"/>
              <a:ext cx="107715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Admin     v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91DD94B-C5E5-3C6D-C1A9-384C21C7B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9750" y="285940"/>
              <a:ext cx="341050" cy="34105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1B7DA-4E2F-0BBA-A8A1-AFC7E8A1DC94}"/>
              </a:ext>
            </a:extLst>
          </p:cNvPr>
          <p:cNvSpPr/>
          <p:nvPr/>
        </p:nvSpPr>
        <p:spPr>
          <a:xfrm>
            <a:off x="0" y="914400"/>
            <a:ext cx="1997476" cy="5943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E3BF0D-F858-9635-6093-FE1CC0F09310}"/>
              </a:ext>
            </a:extLst>
          </p:cNvPr>
          <p:cNvSpPr/>
          <p:nvPr/>
        </p:nvSpPr>
        <p:spPr>
          <a:xfrm>
            <a:off x="0" y="1342218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News                   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6A197B-7734-A44C-0678-03744C2ED9CB}"/>
              </a:ext>
            </a:extLst>
          </p:cNvPr>
          <p:cNvSpPr/>
          <p:nvPr/>
        </p:nvSpPr>
        <p:spPr>
          <a:xfrm>
            <a:off x="0" y="1770346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4FFCD4-4D5C-19B8-9410-7093592F2BD3}"/>
              </a:ext>
            </a:extLst>
          </p:cNvPr>
          <p:cNvSpPr/>
          <p:nvPr/>
        </p:nvSpPr>
        <p:spPr>
          <a:xfrm>
            <a:off x="0" y="914090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Banner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420C8F-26A7-AD01-0A7F-D615AFD6A9BB}"/>
              </a:ext>
            </a:extLst>
          </p:cNvPr>
          <p:cNvSpPr txBox="1"/>
          <p:nvPr/>
        </p:nvSpPr>
        <p:spPr>
          <a:xfrm>
            <a:off x="2352181" y="1128464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Add Banner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927A9D-21D8-B6B3-C0DC-CE7924A619BD}"/>
              </a:ext>
            </a:extLst>
          </p:cNvPr>
          <p:cNvSpPr txBox="1"/>
          <p:nvPr/>
        </p:nvSpPr>
        <p:spPr>
          <a:xfrm>
            <a:off x="2641500" y="2479636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Topic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F07AB4-A655-5CB9-381C-20549B1B6E4C}"/>
              </a:ext>
            </a:extLst>
          </p:cNvPr>
          <p:cNvSpPr/>
          <p:nvPr/>
        </p:nvSpPr>
        <p:spPr>
          <a:xfrm>
            <a:off x="3998786" y="2479636"/>
            <a:ext cx="709830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FA5AD2-8B69-C245-93C4-08752078176F}"/>
              </a:ext>
            </a:extLst>
          </p:cNvPr>
          <p:cNvSpPr txBox="1"/>
          <p:nvPr/>
        </p:nvSpPr>
        <p:spPr>
          <a:xfrm>
            <a:off x="2641500" y="412399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Status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027573-86EC-C6C2-EE11-5AFEE62D9581}"/>
              </a:ext>
            </a:extLst>
          </p:cNvPr>
          <p:cNvSpPr/>
          <p:nvPr/>
        </p:nvSpPr>
        <p:spPr>
          <a:xfrm>
            <a:off x="3998786" y="4123995"/>
            <a:ext cx="709830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Please Select                                                                                                                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EE3029-50B2-C13A-6094-02FB51D49BA7}"/>
              </a:ext>
            </a:extLst>
          </p:cNvPr>
          <p:cNvSpPr txBox="1"/>
          <p:nvPr/>
        </p:nvSpPr>
        <p:spPr>
          <a:xfrm>
            <a:off x="2641500" y="203354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Date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9D738A-A9C7-65F6-1D2F-1C23F0F0BD25}"/>
              </a:ext>
            </a:extLst>
          </p:cNvPr>
          <p:cNvSpPr/>
          <p:nvPr/>
        </p:nvSpPr>
        <p:spPr>
          <a:xfrm>
            <a:off x="3998786" y="2033549"/>
            <a:ext cx="709830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Calendar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D2D795-9337-ED28-5BE8-4704DBEE1564}"/>
              </a:ext>
            </a:extLst>
          </p:cNvPr>
          <p:cNvSpPr txBox="1"/>
          <p:nvPr/>
        </p:nvSpPr>
        <p:spPr>
          <a:xfrm>
            <a:off x="2656889" y="291479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Upload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27E096-F04D-78F2-49F9-EFAA05C86CAD}"/>
              </a:ext>
            </a:extLst>
          </p:cNvPr>
          <p:cNvSpPr/>
          <p:nvPr/>
        </p:nvSpPr>
        <p:spPr>
          <a:xfrm>
            <a:off x="5805997" y="4797448"/>
            <a:ext cx="115612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Submit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E5EF00-3FB2-D579-8C84-F0506A35A635}"/>
              </a:ext>
            </a:extLst>
          </p:cNvPr>
          <p:cNvSpPr/>
          <p:nvPr/>
        </p:nvSpPr>
        <p:spPr>
          <a:xfrm>
            <a:off x="7068106" y="4797448"/>
            <a:ext cx="115612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Cancel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C9B74D-9977-0D18-5D20-85BC8F02DFC7}"/>
              </a:ext>
            </a:extLst>
          </p:cNvPr>
          <p:cNvCxnSpPr/>
          <p:nvPr/>
        </p:nvCxnSpPr>
        <p:spPr>
          <a:xfrm>
            <a:off x="2352181" y="1657429"/>
            <a:ext cx="916584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53DA25A-4362-F806-8AEF-FC3FBF1599FC}"/>
              </a:ext>
            </a:extLst>
          </p:cNvPr>
          <p:cNvSpPr/>
          <p:nvPr/>
        </p:nvSpPr>
        <p:spPr>
          <a:xfrm>
            <a:off x="3998785" y="2922220"/>
            <a:ext cx="709830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6C9DFC-38F2-DB8C-CA3F-9087D0705184}"/>
              </a:ext>
            </a:extLst>
          </p:cNvPr>
          <p:cNvSpPr/>
          <p:nvPr/>
        </p:nvSpPr>
        <p:spPr>
          <a:xfrm>
            <a:off x="3998785" y="2922220"/>
            <a:ext cx="1345571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Choose File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81FB92-8CF2-E591-DCC9-C9601BECB931}"/>
              </a:ext>
            </a:extLst>
          </p:cNvPr>
          <p:cNvSpPr txBox="1"/>
          <p:nvPr/>
        </p:nvSpPr>
        <p:spPr>
          <a:xfrm>
            <a:off x="3940802" y="3318445"/>
            <a:ext cx="640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0" i="0" dirty="0">
                <a:solidFill>
                  <a:srgbClr val="888888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Recommended size:</a:t>
            </a:r>
            <a:endParaRPr lang="en-US" sz="12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87C292-2DF2-7248-5146-C852B363406E}"/>
              </a:ext>
            </a:extLst>
          </p:cNvPr>
          <p:cNvSpPr txBox="1"/>
          <p:nvPr/>
        </p:nvSpPr>
        <p:spPr>
          <a:xfrm>
            <a:off x="2641500" y="368598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Link to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BA2A26-E218-38C4-1C3E-C0EBE4408344}"/>
              </a:ext>
            </a:extLst>
          </p:cNvPr>
          <p:cNvSpPr/>
          <p:nvPr/>
        </p:nvSpPr>
        <p:spPr>
          <a:xfrm>
            <a:off x="4010847" y="3685982"/>
            <a:ext cx="709830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69025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02A219-BB62-C042-2AFB-6BF9A325780E}"/>
              </a:ext>
            </a:extLst>
          </p:cNvPr>
          <p:cNvGrpSpPr/>
          <p:nvPr/>
        </p:nvGrpSpPr>
        <p:grpSpPr>
          <a:xfrm>
            <a:off x="0" y="0"/>
            <a:ext cx="12192000" cy="914400"/>
            <a:chOff x="0" y="0"/>
            <a:chExt cx="12192000" cy="914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8C724B-59E2-D1A5-A25E-33F613691DCC}"/>
                </a:ext>
              </a:extLst>
            </p:cNvPr>
            <p:cNvSpPr/>
            <p:nvPr/>
          </p:nvSpPr>
          <p:spPr>
            <a:xfrm>
              <a:off x="0" y="0"/>
              <a:ext cx="121920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76175EAA-BB06-6183-AC5A-70FA05817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80" y="95833"/>
              <a:ext cx="3904880" cy="7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4473EC-ECBE-7F42-C514-18AC105AC436}"/>
              </a:ext>
            </a:extLst>
          </p:cNvPr>
          <p:cNvGrpSpPr/>
          <p:nvPr/>
        </p:nvGrpSpPr>
        <p:grpSpPr>
          <a:xfrm>
            <a:off x="10089750" y="268184"/>
            <a:ext cx="1498570" cy="369332"/>
            <a:chOff x="10089750" y="268184"/>
            <a:chExt cx="1498570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891F31-9528-CB38-98C3-F8D18B878D03}"/>
                </a:ext>
              </a:extLst>
            </p:cNvPr>
            <p:cNvSpPr/>
            <p:nvPr/>
          </p:nvSpPr>
          <p:spPr>
            <a:xfrm>
              <a:off x="10511161" y="268184"/>
              <a:ext cx="107715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Admin     v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91DD94B-C5E5-3C6D-C1A9-384C21C7B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9750" y="285940"/>
              <a:ext cx="341050" cy="34105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1B7DA-4E2F-0BBA-A8A1-AFC7E8A1DC94}"/>
              </a:ext>
            </a:extLst>
          </p:cNvPr>
          <p:cNvSpPr/>
          <p:nvPr/>
        </p:nvSpPr>
        <p:spPr>
          <a:xfrm>
            <a:off x="0" y="914400"/>
            <a:ext cx="1997476" cy="5943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E3BF0D-F858-9635-6093-FE1CC0F09310}"/>
              </a:ext>
            </a:extLst>
          </p:cNvPr>
          <p:cNvSpPr/>
          <p:nvPr/>
        </p:nvSpPr>
        <p:spPr>
          <a:xfrm>
            <a:off x="0" y="1342239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News                   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6A197B-7734-A44C-0678-03744C2ED9CB}"/>
              </a:ext>
            </a:extLst>
          </p:cNvPr>
          <p:cNvSpPr/>
          <p:nvPr/>
        </p:nvSpPr>
        <p:spPr>
          <a:xfrm>
            <a:off x="0" y="3055751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EDFA1-44D6-1317-A85A-DDD964A8382A}"/>
              </a:ext>
            </a:extLst>
          </p:cNvPr>
          <p:cNvSpPr/>
          <p:nvPr/>
        </p:nvSpPr>
        <p:spPr>
          <a:xfrm>
            <a:off x="0" y="1771367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         JP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C14ECA-606A-1904-23AF-B1E1CABFA296}"/>
              </a:ext>
            </a:extLst>
          </p:cNvPr>
          <p:cNvSpPr/>
          <p:nvPr/>
        </p:nvSpPr>
        <p:spPr>
          <a:xfrm>
            <a:off x="0" y="2199495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         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AC302B-C164-338E-7F4A-DB8DC80F5754}"/>
              </a:ext>
            </a:extLst>
          </p:cNvPr>
          <p:cNvSpPr/>
          <p:nvPr/>
        </p:nvSpPr>
        <p:spPr>
          <a:xfrm>
            <a:off x="0" y="2627623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         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719C2A-70AE-671A-723E-B0C1F84A8889}"/>
              </a:ext>
            </a:extLst>
          </p:cNvPr>
          <p:cNvSpPr/>
          <p:nvPr/>
        </p:nvSpPr>
        <p:spPr>
          <a:xfrm>
            <a:off x="0" y="914090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Banner</a:t>
            </a:r>
          </a:p>
        </p:txBody>
      </p:sp>
    </p:spTree>
    <p:extLst>
      <p:ext uri="{BB962C8B-B14F-4D97-AF65-F5344CB8AC3E}">
        <p14:creationId xmlns:p14="http://schemas.microsoft.com/office/powerpoint/2010/main" val="201061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02A219-BB62-C042-2AFB-6BF9A325780E}"/>
              </a:ext>
            </a:extLst>
          </p:cNvPr>
          <p:cNvGrpSpPr/>
          <p:nvPr/>
        </p:nvGrpSpPr>
        <p:grpSpPr>
          <a:xfrm>
            <a:off x="0" y="0"/>
            <a:ext cx="12192000" cy="914400"/>
            <a:chOff x="0" y="0"/>
            <a:chExt cx="12192000" cy="914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8C724B-59E2-D1A5-A25E-33F613691DCC}"/>
                </a:ext>
              </a:extLst>
            </p:cNvPr>
            <p:cNvSpPr/>
            <p:nvPr/>
          </p:nvSpPr>
          <p:spPr>
            <a:xfrm>
              <a:off x="0" y="0"/>
              <a:ext cx="121920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76175EAA-BB06-6183-AC5A-70FA05817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80" y="95833"/>
              <a:ext cx="3904880" cy="7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4473EC-ECBE-7F42-C514-18AC105AC436}"/>
              </a:ext>
            </a:extLst>
          </p:cNvPr>
          <p:cNvGrpSpPr/>
          <p:nvPr/>
        </p:nvGrpSpPr>
        <p:grpSpPr>
          <a:xfrm>
            <a:off x="10089750" y="268184"/>
            <a:ext cx="1498570" cy="369332"/>
            <a:chOff x="10089750" y="268184"/>
            <a:chExt cx="1498570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891F31-9528-CB38-98C3-F8D18B878D03}"/>
                </a:ext>
              </a:extLst>
            </p:cNvPr>
            <p:cNvSpPr/>
            <p:nvPr/>
          </p:nvSpPr>
          <p:spPr>
            <a:xfrm>
              <a:off x="10511161" y="268184"/>
              <a:ext cx="107715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Admin     v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91DD94B-C5E5-3C6D-C1A9-384C21C7B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9750" y="285940"/>
              <a:ext cx="341050" cy="34105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1B7DA-4E2F-0BBA-A8A1-AFC7E8A1DC94}"/>
              </a:ext>
            </a:extLst>
          </p:cNvPr>
          <p:cNvSpPr/>
          <p:nvPr/>
        </p:nvSpPr>
        <p:spPr>
          <a:xfrm>
            <a:off x="0" y="914400"/>
            <a:ext cx="1997476" cy="5943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4B905-3E42-351B-3D9B-DA6B4D8D4A75}"/>
              </a:ext>
            </a:extLst>
          </p:cNvPr>
          <p:cNvSpPr txBox="1"/>
          <p:nvPr/>
        </p:nvSpPr>
        <p:spPr>
          <a:xfrm>
            <a:off x="2352181" y="112846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News JP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2084B5B-5973-9C9E-2459-20729197F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72446"/>
              </p:ext>
            </p:extLst>
          </p:nvPr>
        </p:nvGraphicFramePr>
        <p:xfrm>
          <a:off x="2450236" y="2069728"/>
          <a:ext cx="9138085" cy="433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14">
                  <a:extLst>
                    <a:ext uri="{9D8B030D-6E8A-4147-A177-3AD203B41FA5}">
                      <a16:colId xmlns:a16="http://schemas.microsoft.com/office/drawing/2014/main" val="1870671908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2803854486"/>
                    </a:ext>
                  </a:extLst>
                </a:gridCol>
                <a:gridCol w="3915053">
                  <a:extLst>
                    <a:ext uri="{9D8B030D-6E8A-4147-A177-3AD203B41FA5}">
                      <a16:colId xmlns:a16="http://schemas.microsoft.com/office/drawing/2014/main" val="558981864"/>
                    </a:ext>
                  </a:extLst>
                </a:gridCol>
                <a:gridCol w="1420427">
                  <a:extLst>
                    <a:ext uri="{9D8B030D-6E8A-4147-A177-3AD203B41FA5}">
                      <a16:colId xmlns:a16="http://schemas.microsoft.com/office/drawing/2014/main" val="3951855028"/>
                    </a:ext>
                  </a:extLst>
                </a:gridCol>
                <a:gridCol w="1423389">
                  <a:extLst>
                    <a:ext uri="{9D8B030D-6E8A-4147-A177-3AD203B41FA5}">
                      <a16:colId xmlns:a16="http://schemas.microsoft.com/office/drawing/2014/main" val="4070597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Topic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4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CNC</a:t>
                      </a:r>
                      <a:r>
                        <a:rPr lang="ja-JP" altLang="en-US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切削マシニング設備を</a:t>
                      </a:r>
                      <a:r>
                        <a:rPr lang="en-US" altLang="ja-JP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</a:t>
                      </a:r>
                      <a:r>
                        <a:rPr lang="ja-JP" altLang="en-US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台増設しました。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92D05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97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ゼニヤタイによるアルミ押出材加工プレス、切削、アルマイトまで社内加工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638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アルミ板で名刺を作ってみました。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613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&lt;</a:t>
                      </a:r>
                      <a:r>
                        <a:rPr lang="ja-JP" altLang="en-US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番外編</a:t>
                      </a:r>
                      <a:r>
                        <a:rPr lang="en-US" altLang="ja-JP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&gt;</a:t>
                      </a:r>
                      <a:r>
                        <a:rPr lang="ja-JP" altLang="en-US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を公開しました！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83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CNC</a:t>
                      </a:r>
                      <a:r>
                        <a:rPr lang="ja-JP" altLang="en-US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切削マシニング設備を</a:t>
                      </a:r>
                      <a:r>
                        <a:rPr lang="en-US" altLang="ja-JP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</a:t>
                      </a:r>
                      <a:r>
                        <a:rPr lang="ja-JP" altLang="en-US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台増設しました。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272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ゼニヤタイによるアルミ押出材加工プレス、切削、アルマイトまで社内加工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Inactive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64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アルミ板で名刺を作ってみました。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Inactive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230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&lt;</a:t>
                      </a:r>
                      <a:r>
                        <a:rPr lang="ja-JP" altLang="en-US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番外編</a:t>
                      </a:r>
                      <a:r>
                        <a:rPr lang="en-US" altLang="ja-JP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&gt;</a:t>
                      </a:r>
                      <a:r>
                        <a:rPr lang="ja-JP" altLang="en-US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を公開しました！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92D05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909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CNC</a:t>
                      </a:r>
                      <a:r>
                        <a:rPr lang="ja-JP" altLang="en-US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切削マシニング設備を</a:t>
                      </a:r>
                      <a:r>
                        <a:rPr lang="en-US" altLang="ja-JP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</a:t>
                      </a:r>
                      <a:r>
                        <a:rPr lang="ja-JP" altLang="en-US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台増設しました。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Inactive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296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ゼニヤタイによるアルミ押出材加工プレス、切削、アルマイトまで社内加工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Inactive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07735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96E2947-3282-88BB-A4E1-4910A80E136F}"/>
              </a:ext>
            </a:extLst>
          </p:cNvPr>
          <p:cNvSpPr txBox="1"/>
          <p:nvPr/>
        </p:nvSpPr>
        <p:spPr>
          <a:xfrm>
            <a:off x="9975378" y="6499345"/>
            <a:ext cx="161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&lt;   1   2   3   4   5   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BB246-DE50-005A-2762-6829940BBCF7}"/>
              </a:ext>
            </a:extLst>
          </p:cNvPr>
          <p:cNvSpPr/>
          <p:nvPr/>
        </p:nvSpPr>
        <p:spPr>
          <a:xfrm>
            <a:off x="2447667" y="1557199"/>
            <a:ext cx="9617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D898C5-C8E5-14C6-0022-887D73B25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037" y="1608555"/>
            <a:ext cx="269290" cy="26929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B0646BB-7F6B-FA7E-9F43-BE4D2516009A}"/>
              </a:ext>
            </a:extLst>
          </p:cNvPr>
          <p:cNvGrpSpPr/>
          <p:nvPr/>
        </p:nvGrpSpPr>
        <p:grpSpPr>
          <a:xfrm>
            <a:off x="10533130" y="2492904"/>
            <a:ext cx="702332" cy="261017"/>
            <a:chOff x="10559764" y="2084336"/>
            <a:chExt cx="702332" cy="26101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B0AFBEB-5CB1-AD7C-AC48-2077B714E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25300" y="2084336"/>
              <a:ext cx="236796" cy="23679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57E0513-2655-8130-B1F6-F317DDB3C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59764" y="2105656"/>
              <a:ext cx="206597" cy="206597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9910D2-965A-7144-929D-44E6E22C5BE6}"/>
                </a:ext>
              </a:extLst>
            </p:cNvPr>
            <p:cNvCxnSpPr/>
            <p:nvPr/>
          </p:nvCxnSpPr>
          <p:spPr>
            <a:xfrm>
              <a:off x="10903098" y="2096778"/>
              <a:ext cx="0" cy="248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4E214B-CF0F-7B56-8B5B-392FDD065B77}"/>
              </a:ext>
            </a:extLst>
          </p:cNvPr>
          <p:cNvGrpSpPr/>
          <p:nvPr/>
        </p:nvGrpSpPr>
        <p:grpSpPr>
          <a:xfrm>
            <a:off x="10533130" y="2910766"/>
            <a:ext cx="702332" cy="261017"/>
            <a:chOff x="10559764" y="2084336"/>
            <a:chExt cx="702332" cy="26101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F8D7BD4-5EE9-028A-396C-D3E7A4B9F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25300" y="2084336"/>
              <a:ext cx="236796" cy="23679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DA086CE-4915-1238-7CA0-B344E767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59764" y="2105656"/>
              <a:ext cx="206597" cy="206597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BC3AF5-E286-C385-473C-D6FD4744929F}"/>
                </a:ext>
              </a:extLst>
            </p:cNvPr>
            <p:cNvCxnSpPr/>
            <p:nvPr/>
          </p:nvCxnSpPr>
          <p:spPr>
            <a:xfrm>
              <a:off x="10903098" y="2096778"/>
              <a:ext cx="0" cy="248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575BF7-EA3B-42B7-92A1-1C715CE7388C}"/>
              </a:ext>
            </a:extLst>
          </p:cNvPr>
          <p:cNvGrpSpPr/>
          <p:nvPr/>
        </p:nvGrpSpPr>
        <p:grpSpPr>
          <a:xfrm>
            <a:off x="10534176" y="3310925"/>
            <a:ext cx="702332" cy="261017"/>
            <a:chOff x="10559764" y="2084336"/>
            <a:chExt cx="702332" cy="26101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CCE62D2-31A4-9686-2EF6-8958889F4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25300" y="2084336"/>
              <a:ext cx="236796" cy="23679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ACB1C95-31C6-9A71-B415-30B474AFC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59764" y="2105656"/>
              <a:ext cx="206597" cy="206597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006715-F82D-4DB3-AFC6-34CA7FDCEFF8}"/>
                </a:ext>
              </a:extLst>
            </p:cNvPr>
            <p:cNvCxnSpPr/>
            <p:nvPr/>
          </p:nvCxnSpPr>
          <p:spPr>
            <a:xfrm>
              <a:off x="10903098" y="2096778"/>
              <a:ext cx="0" cy="248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06AE1C-0196-5E3B-E976-643A85674A7C}"/>
              </a:ext>
            </a:extLst>
          </p:cNvPr>
          <p:cNvGrpSpPr/>
          <p:nvPr/>
        </p:nvGrpSpPr>
        <p:grpSpPr>
          <a:xfrm>
            <a:off x="10538341" y="3703914"/>
            <a:ext cx="702332" cy="261017"/>
            <a:chOff x="10559764" y="2084336"/>
            <a:chExt cx="702332" cy="26101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E36EBD8-8CC6-0D3D-1E15-B037BF293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25300" y="2084336"/>
              <a:ext cx="236796" cy="23679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43ECC19-8000-2A3F-38CB-3233763DE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59764" y="2105656"/>
              <a:ext cx="206597" cy="206597"/>
            </a:xfrm>
            <a:prstGeom prst="rect">
              <a:avLst/>
            </a:prstGeom>
          </p:spPr>
        </p:pic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75E1C6-F757-722B-BEC3-8E87A8B117D5}"/>
                </a:ext>
              </a:extLst>
            </p:cNvPr>
            <p:cNvCxnSpPr/>
            <p:nvPr/>
          </p:nvCxnSpPr>
          <p:spPr>
            <a:xfrm>
              <a:off x="10903098" y="2096778"/>
              <a:ext cx="0" cy="248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62E27C-DDC4-6A1A-9B94-6F9480A38682}"/>
              </a:ext>
            </a:extLst>
          </p:cNvPr>
          <p:cNvGrpSpPr/>
          <p:nvPr/>
        </p:nvGrpSpPr>
        <p:grpSpPr>
          <a:xfrm>
            <a:off x="10546258" y="4050343"/>
            <a:ext cx="702332" cy="261017"/>
            <a:chOff x="10559764" y="2084336"/>
            <a:chExt cx="702332" cy="26101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DFD575B-A53A-D9D0-6116-9CD03C60F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25300" y="2084336"/>
              <a:ext cx="236796" cy="23679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45265DF-E578-CE2E-8E59-10C72CFF1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59764" y="2105656"/>
              <a:ext cx="206597" cy="206597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4DE66D-E698-EC43-F3FD-5DD780330C6F}"/>
                </a:ext>
              </a:extLst>
            </p:cNvPr>
            <p:cNvCxnSpPr/>
            <p:nvPr/>
          </p:nvCxnSpPr>
          <p:spPr>
            <a:xfrm>
              <a:off x="10903098" y="2096778"/>
              <a:ext cx="0" cy="248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D00EF16-030C-3C37-7896-CF8CE2BCF498}"/>
              </a:ext>
            </a:extLst>
          </p:cNvPr>
          <p:cNvGrpSpPr/>
          <p:nvPr/>
        </p:nvGrpSpPr>
        <p:grpSpPr>
          <a:xfrm>
            <a:off x="10547736" y="4477955"/>
            <a:ext cx="702332" cy="261017"/>
            <a:chOff x="10559764" y="2084336"/>
            <a:chExt cx="702332" cy="261017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64D60FF-633C-707C-9B4A-7081184D7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25300" y="2084336"/>
              <a:ext cx="236796" cy="23679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282C059-1DD6-105C-F5C9-EF54108C7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59764" y="2105656"/>
              <a:ext cx="206597" cy="206597"/>
            </a:xfrm>
            <a:prstGeom prst="rect">
              <a:avLst/>
            </a:prstGeom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C6736C-4D72-B3FB-C5F7-6681709D9674}"/>
                </a:ext>
              </a:extLst>
            </p:cNvPr>
            <p:cNvCxnSpPr/>
            <p:nvPr/>
          </p:nvCxnSpPr>
          <p:spPr>
            <a:xfrm>
              <a:off x="10903098" y="2096778"/>
              <a:ext cx="0" cy="248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9C893A-A707-A528-5A0F-30FC2BC5473F}"/>
              </a:ext>
            </a:extLst>
          </p:cNvPr>
          <p:cNvGrpSpPr/>
          <p:nvPr/>
        </p:nvGrpSpPr>
        <p:grpSpPr>
          <a:xfrm>
            <a:off x="10549215" y="4905564"/>
            <a:ext cx="702332" cy="261017"/>
            <a:chOff x="10559764" y="2084336"/>
            <a:chExt cx="702332" cy="26101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74A15FE-5785-5513-7D11-8B8B75DEE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25300" y="2084336"/>
              <a:ext cx="236796" cy="23679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45C7410-1D49-28E3-BF4B-7658D6D30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59764" y="2105656"/>
              <a:ext cx="206597" cy="206597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7EBEEB1-E973-E508-EBC8-7EDD10944734}"/>
                </a:ext>
              </a:extLst>
            </p:cNvPr>
            <p:cNvCxnSpPr/>
            <p:nvPr/>
          </p:nvCxnSpPr>
          <p:spPr>
            <a:xfrm>
              <a:off x="10903098" y="2096778"/>
              <a:ext cx="0" cy="248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462659A-98F7-41ED-CF58-33614089C5B9}"/>
              </a:ext>
            </a:extLst>
          </p:cNvPr>
          <p:cNvGrpSpPr/>
          <p:nvPr/>
        </p:nvGrpSpPr>
        <p:grpSpPr>
          <a:xfrm>
            <a:off x="10550693" y="5271030"/>
            <a:ext cx="702332" cy="261017"/>
            <a:chOff x="10559764" y="2084336"/>
            <a:chExt cx="702332" cy="261017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5A2CA1F-289F-4131-60FC-1C9DC5C5C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25300" y="2084336"/>
              <a:ext cx="236796" cy="236796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4F3175F-86D6-C467-CE1A-C7525A674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59764" y="2105656"/>
              <a:ext cx="206597" cy="206597"/>
            </a:xfrm>
            <a:prstGeom prst="rect">
              <a:avLst/>
            </a:prstGeom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8B35DBB-DCD3-4D40-E62A-CEEBF1089D10}"/>
                </a:ext>
              </a:extLst>
            </p:cNvPr>
            <p:cNvCxnSpPr/>
            <p:nvPr/>
          </p:nvCxnSpPr>
          <p:spPr>
            <a:xfrm>
              <a:off x="10903098" y="2096778"/>
              <a:ext cx="0" cy="248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2A34B60-3DEF-4F35-29B8-875703F353AF}"/>
              </a:ext>
            </a:extLst>
          </p:cNvPr>
          <p:cNvGrpSpPr/>
          <p:nvPr/>
        </p:nvGrpSpPr>
        <p:grpSpPr>
          <a:xfrm>
            <a:off x="10552171" y="5627620"/>
            <a:ext cx="702332" cy="261017"/>
            <a:chOff x="10559764" y="2084336"/>
            <a:chExt cx="702332" cy="261017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D7236F5-74BC-1BE5-C5D6-D55501725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25300" y="2084336"/>
              <a:ext cx="236796" cy="23679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0A62FE8-429F-3921-B4BB-775270220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59764" y="2105656"/>
              <a:ext cx="206597" cy="206597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5751CC0-946B-E7A0-50E7-BFE8535714FD}"/>
                </a:ext>
              </a:extLst>
            </p:cNvPr>
            <p:cNvCxnSpPr/>
            <p:nvPr/>
          </p:nvCxnSpPr>
          <p:spPr>
            <a:xfrm>
              <a:off x="10903098" y="2096778"/>
              <a:ext cx="0" cy="248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E8157-8298-0519-FF3F-22313BD434C4}"/>
              </a:ext>
            </a:extLst>
          </p:cNvPr>
          <p:cNvGrpSpPr/>
          <p:nvPr/>
        </p:nvGrpSpPr>
        <p:grpSpPr>
          <a:xfrm>
            <a:off x="10553650" y="6046353"/>
            <a:ext cx="702332" cy="261017"/>
            <a:chOff x="10559764" y="2084336"/>
            <a:chExt cx="702332" cy="261017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DBABF52-1C96-7AEA-B20B-DE3FA965B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25300" y="2084336"/>
              <a:ext cx="236796" cy="236796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FA964DA-D6A6-3378-00AD-A92AA84A8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59764" y="2105656"/>
              <a:ext cx="206597" cy="206597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611DA3F-66CA-7B5B-9A5E-B6A3A42935A4}"/>
                </a:ext>
              </a:extLst>
            </p:cNvPr>
            <p:cNvCxnSpPr/>
            <p:nvPr/>
          </p:nvCxnSpPr>
          <p:spPr>
            <a:xfrm>
              <a:off x="10903098" y="2096778"/>
              <a:ext cx="0" cy="248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CF789D-03F5-51A9-1D9C-96797337E81B}"/>
              </a:ext>
            </a:extLst>
          </p:cNvPr>
          <p:cNvSpPr/>
          <p:nvPr/>
        </p:nvSpPr>
        <p:spPr>
          <a:xfrm>
            <a:off x="0" y="1342218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News                   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9EB2B-28D3-7A5E-A31B-A60D094B09A4}"/>
              </a:ext>
            </a:extLst>
          </p:cNvPr>
          <p:cNvSpPr/>
          <p:nvPr/>
        </p:nvSpPr>
        <p:spPr>
          <a:xfrm>
            <a:off x="0" y="1770346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Contact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72845-2D11-F4C2-2792-3561CBFAEE94}"/>
              </a:ext>
            </a:extLst>
          </p:cNvPr>
          <p:cNvSpPr/>
          <p:nvPr/>
        </p:nvSpPr>
        <p:spPr>
          <a:xfrm>
            <a:off x="0" y="914090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Banner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C281D7-0F67-2D93-A541-410DCB028651}"/>
              </a:ext>
            </a:extLst>
          </p:cNvPr>
          <p:cNvSpPr/>
          <p:nvPr/>
        </p:nvSpPr>
        <p:spPr>
          <a:xfrm>
            <a:off x="10088683" y="1585990"/>
            <a:ext cx="14985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F9F22A-DAE4-C313-E749-BD8220844D7F}"/>
              </a:ext>
            </a:extLst>
          </p:cNvPr>
          <p:cNvSpPr txBox="1"/>
          <p:nvPr/>
        </p:nvSpPr>
        <p:spPr>
          <a:xfrm>
            <a:off x="9275640" y="1650112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Search:</a:t>
            </a:r>
          </a:p>
        </p:txBody>
      </p:sp>
    </p:spTree>
    <p:extLst>
      <p:ext uri="{BB962C8B-B14F-4D97-AF65-F5344CB8AC3E}">
        <p14:creationId xmlns:p14="http://schemas.microsoft.com/office/powerpoint/2010/main" val="388448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02A219-BB62-C042-2AFB-6BF9A325780E}"/>
              </a:ext>
            </a:extLst>
          </p:cNvPr>
          <p:cNvGrpSpPr/>
          <p:nvPr/>
        </p:nvGrpSpPr>
        <p:grpSpPr>
          <a:xfrm>
            <a:off x="0" y="0"/>
            <a:ext cx="12192000" cy="914400"/>
            <a:chOff x="0" y="0"/>
            <a:chExt cx="12192000" cy="914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8C724B-59E2-D1A5-A25E-33F613691DCC}"/>
                </a:ext>
              </a:extLst>
            </p:cNvPr>
            <p:cNvSpPr/>
            <p:nvPr/>
          </p:nvSpPr>
          <p:spPr>
            <a:xfrm>
              <a:off x="0" y="0"/>
              <a:ext cx="121920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76175EAA-BB06-6183-AC5A-70FA05817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80" y="95833"/>
              <a:ext cx="3904880" cy="7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4473EC-ECBE-7F42-C514-18AC105AC436}"/>
              </a:ext>
            </a:extLst>
          </p:cNvPr>
          <p:cNvGrpSpPr/>
          <p:nvPr/>
        </p:nvGrpSpPr>
        <p:grpSpPr>
          <a:xfrm>
            <a:off x="10089750" y="268184"/>
            <a:ext cx="1498570" cy="369332"/>
            <a:chOff x="10089750" y="268184"/>
            <a:chExt cx="1498570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891F31-9528-CB38-98C3-F8D18B878D03}"/>
                </a:ext>
              </a:extLst>
            </p:cNvPr>
            <p:cNvSpPr/>
            <p:nvPr/>
          </p:nvSpPr>
          <p:spPr>
            <a:xfrm>
              <a:off x="10511161" y="268184"/>
              <a:ext cx="107715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Admin     v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91DD94B-C5E5-3C6D-C1A9-384C21C7B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9750" y="285940"/>
              <a:ext cx="341050" cy="34105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1B7DA-4E2F-0BBA-A8A1-AFC7E8A1DC94}"/>
              </a:ext>
            </a:extLst>
          </p:cNvPr>
          <p:cNvSpPr/>
          <p:nvPr/>
        </p:nvSpPr>
        <p:spPr>
          <a:xfrm>
            <a:off x="0" y="914400"/>
            <a:ext cx="1997476" cy="5943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4B905-3E42-351B-3D9B-DA6B4D8D4A75}"/>
              </a:ext>
            </a:extLst>
          </p:cNvPr>
          <p:cNvSpPr txBox="1"/>
          <p:nvPr/>
        </p:nvSpPr>
        <p:spPr>
          <a:xfrm>
            <a:off x="2352181" y="112846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Add News JP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E928A-F2CB-3EA6-4148-DB3913DBFB27}"/>
              </a:ext>
            </a:extLst>
          </p:cNvPr>
          <p:cNvSpPr txBox="1"/>
          <p:nvPr/>
        </p:nvSpPr>
        <p:spPr>
          <a:xfrm>
            <a:off x="2641500" y="2479636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Topic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13F6E6-370D-D9A1-1DFC-E4F12BDD4924}"/>
              </a:ext>
            </a:extLst>
          </p:cNvPr>
          <p:cNvSpPr/>
          <p:nvPr/>
        </p:nvSpPr>
        <p:spPr>
          <a:xfrm>
            <a:off x="3998786" y="2479636"/>
            <a:ext cx="709830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471694-CC4D-2DF1-F5FB-D606A0EF9FF6}"/>
              </a:ext>
            </a:extLst>
          </p:cNvPr>
          <p:cNvSpPr txBox="1"/>
          <p:nvPr/>
        </p:nvSpPr>
        <p:spPr>
          <a:xfrm>
            <a:off x="2755313" y="537395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Status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DC580F8-06EF-4A17-0F37-98EEE2E4E75F}"/>
              </a:ext>
            </a:extLst>
          </p:cNvPr>
          <p:cNvSpPr/>
          <p:nvPr/>
        </p:nvSpPr>
        <p:spPr>
          <a:xfrm>
            <a:off x="3998786" y="5373956"/>
            <a:ext cx="709830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Please Select                                                                                                                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5DB7A4-A596-47D5-DC6B-DB450C4FA41C}"/>
              </a:ext>
            </a:extLst>
          </p:cNvPr>
          <p:cNvSpPr txBox="1"/>
          <p:nvPr/>
        </p:nvSpPr>
        <p:spPr>
          <a:xfrm>
            <a:off x="2641500" y="203354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Date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6DEB63-9444-445E-8B8D-6A607D12B3A5}"/>
              </a:ext>
            </a:extLst>
          </p:cNvPr>
          <p:cNvSpPr/>
          <p:nvPr/>
        </p:nvSpPr>
        <p:spPr>
          <a:xfrm>
            <a:off x="3998786" y="2033549"/>
            <a:ext cx="709830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Calendar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6E492D-B9D5-F8FC-529A-E7FCE450C35C}"/>
              </a:ext>
            </a:extLst>
          </p:cNvPr>
          <p:cNvSpPr txBox="1"/>
          <p:nvPr/>
        </p:nvSpPr>
        <p:spPr>
          <a:xfrm>
            <a:off x="2656889" y="2914791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Description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B6CA24-FC9C-DA68-D8DC-C7DBD2F74A1E}"/>
              </a:ext>
            </a:extLst>
          </p:cNvPr>
          <p:cNvSpPr/>
          <p:nvPr/>
        </p:nvSpPr>
        <p:spPr>
          <a:xfrm>
            <a:off x="2756127" y="3295012"/>
            <a:ext cx="8340962" cy="1879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Text Editor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83517BC-760F-B438-51F2-4F12C03D0C19}"/>
              </a:ext>
            </a:extLst>
          </p:cNvPr>
          <p:cNvSpPr/>
          <p:nvPr/>
        </p:nvSpPr>
        <p:spPr>
          <a:xfrm>
            <a:off x="5805997" y="6047409"/>
            <a:ext cx="115612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Submit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E65BF25-47F4-5AC1-3E37-F64C42AADD4B}"/>
              </a:ext>
            </a:extLst>
          </p:cNvPr>
          <p:cNvSpPr/>
          <p:nvPr/>
        </p:nvSpPr>
        <p:spPr>
          <a:xfrm>
            <a:off x="7068106" y="6047409"/>
            <a:ext cx="115612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Cancel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354C609-2918-3BEC-ABF0-CDBBDA624472}"/>
              </a:ext>
            </a:extLst>
          </p:cNvPr>
          <p:cNvCxnSpPr/>
          <p:nvPr/>
        </p:nvCxnSpPr>
        <p:spPr>
          <a:xfrm>
            <a:off x="2352181" y="1657429"/>
            <a:ext cx="916584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104D950-379B-FC31-7B4E-13104777E26D}"/>
              </a:ext>
            </a:extLst>
          </p:cNvPr>
          <p:cNvSpPr/>
          <p:nvPr/>
        </p:nvSpPr>
        <p:spPr>
          <a:xfrm>
            <a:off x="0" y="1342218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News                   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9469E9-E688-A6C3-CAB5-86C71E4441CC}"/>
              </a:ext>
            </a:extLst>
          </p:cNvPr>
          <p:cNvSpPr/>
          <p:nvPr/>
        </p:nvSpPr>
        <p:spPr>
          <a:xfrm>
            <a:off x="0" y="1770346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Contact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B6353-AC9A-CE1C-20E5-DF7A6FF037EF}"/>
              </a:ext>
            </a:extLst>
          </p:cNvPr>
          <p:cNvSpPr/>
          <p:nvPr/>
        </p:nvSpPr>
        <p:spPr>
          <a:xfrm>
            <a:off x="0" y="914090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Banner</a:t>
            </a:r>
          </a:p>
        </p:txBody>
      </p:sp>
    </p:spTree>
    <p:extLst>
      <p:ext uri="{BB962C8B-B14F-4D97-AF65-F5344CB8AC3E}">
        <p14:creationId xmlns:p14="http://schemas.microsoft.com/office/powerpoint/2010/main" val="55784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02A219-BB62-C042-2AFB-6BF9A325780E}"/>
              </a:ext>
            </a:extLst>
          </p:cNvPr>
          <p:cNvGrpSpPr/>
          <p:nvPr/>
        </p:nvGrpSpPr>
        <p:grpSpPr>
          <a:xfrm>
            <a:off x="0" y="0"/>
            <a:ext cx="12192000" cy="914400"/>
            <a:chOff x="0" y="0"/>
            <a:chExt cx="12192000" cy="914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8C724B-59E2-D1A5-A25E-33F613691DCC}"/>
                </a:ext>
              </a:extLst>
            </p:cNvPr>
            <p:cNvSpPr/>
            <p:nvPr/>
          </p:nvSpPr>
          <p:spPr>
            <a:xfrm>
              <a:off x="0" y="0"/>
              <a:ext cx="121920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76175EAA-BB06-6183-AC5A-70FA05817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80" y="95833"/>
              <a:ext cx="3904880" cy="7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4473EC-ECBE-7F42-C514-18AC105AC436}"/>
              </a:ext>
            </a:extLst>
          </p:cNvPr>
          <p:cNvGrpSpPr/>
          <p:nvPr/>
        </p:nvGrpSpPr>
        <p:grpSpPr>
          <a:xfrm>
            <a:off x="10089750" y="268184"/>
            <a:ext cx="1498570" cy="369332"/>
            <a:chOff x="10089750" y="268184"/>
            <a:chExt cx="1498570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891F31-9528-CB38-98C3-F8D18B878D03}"/>
                </a:ext>
              </a:extLst>
            </p:cNvPr>
            <p:cNvSpPr/>
            <p:nvPr/>
          </p:nvSpPr>
          <p:spPr>
            <a:xfrm>
              <a:off x="10511161" y="268184"/>
              <a:ext cx="107715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Admin     v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91DD94B-C5E5-3C6D-C1A9-384C21C7B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9750" y="285940"/>
              <a:ext cx="341050" cy="34105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1B7DA-4E2F-0BBA-A8A1-AFC7E8A1DC94}"/>
              </a:ext>
            </a:extLst>
          </p:cNvPr>
          <p:cNvSpPr/>
          <p:nvPr/>
        </p:nvSpPr>
        <p:spPr>
          <a:xfrm>
            <a:off x="0" y="914400"/>
            <a:ext cx="1997476" cy="5943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4B905-3E42-351B-3D9B-DA6B4D8D4A75}"/>
              </a:ext>
            </a:extLst>
          </p:cNvPr>
          <p:cNvSpPr txBox="1"/>
          <p:nvPr/>
        </p:nvSpPr>
        <p:spPr>
          <a:xfrm>
            <a:off x="2352181" y="112846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Contact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2084B5B-5973-9C9E-2459-20729197F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38961"/>
              </p:ext>
            </p:extLst>
          </p:nvPr>
        </p:nvGraphicFramePr>
        <p:xfrm>
          <a:off x="2450236" y="2184947"/>
          <a:ext cx="9138085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151">
                  <a:extLst>
                    <a:ext uri="{9D8B030D-6E8A-4147-A177-3AD203B41FA5}">
                      <a16:colId xmlns:a16="http://schemas.microsoft.com/office/drawing/2014/main" val="1870671908"/>
                    </a:ext>
                  </a:extLst>
                </a:gridCol>
                <a:gridCol w="1011677">
                  <a:extLst>
                    <a:ext uri="{9D8B030D-6E8A-4147-A177-3AD203B41FA5}">
                      <a16:colId xmlns:a16="http://schemas.microsoft.com/office/drawing/2014/main" val="2803854486"/>
                    </a:ext>
                  </a:extLst>
                </a:gridCol>
                <a:gridCol w="593387">
                  <a:extLst>
                    <a:ext uri="{9D8B030D-6E8A-4147-A177-3AD203B41FA5}">
                      <a16:colId xmlns:a16="http://schemas.microsoft.com/office/drawing/2014/main" val="3330718370"/>
                    </a:ext>
                  </a:extLst>
                </a:gridCol>
                <a:gridCol w="2120630">
                  <a:extLst>
                    <a:ext uri="{9D8B030D-6E8A-4147-A177-3AD203B41FA5}">
                      <a16:colId xmlns:a16="http://schemas.microsoft.com/office/drawing/2014/main" val="558981864"/>
                    </a:ext>
                  </a:extLst>
                </a:gridCol>
                <a:gridCol w="1517515">
                  <a:extLst>
                    <a:ext uri="{9D8B030D-6E8A-4147-A177-3AD203B41FA5}">
                      <a16:colId xmlns:a16="http://schemas.microsoft.com/office/drawing/2014/main" val="3951855028"/>
                    </a:ext>
                  </a:extLst>
                </a:gridCol>
                <a:gridCol w="1108953">
                  <a:extLst>
                    <a:ext uri="{9D8B030D-6E8A-4147-A177-3AD203B41FA5}">
                      <a16:colId xmlns:a16="http://schemas.microsoft.com/office/drawing/2014/main" val="3257435847"/>
                    </a:ext>
                  </a:extLst>
                </a:gridCol>
                <a:gridCol w="1595336">
                  <a:extLst>
                    <a:ext uri="{9D8B030D-6E8A-4147-A177-3AD203B41FA5}">
                      <a16:colId xmlns:a16="http://schemas.microsoft.com/office/drawing/2014/main" val="2162027778"/>
                    </a:ext>
                  </a:extLst>
                </a:gridCol>
                <a:gridCol w="761436">
                  <a:extLst>
                    <a:ext uri="{9D8B030D-6E8A-4147-A177-3AD203B41FA5}">
                      <a16:colId xmlns:a16="http://schemas.microsoft.com/office/drawing/2014/main" val="4070597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Name - Surname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Company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E-mail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4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</a:t>
                      </a:r>
                      <a:endParaRPr lang="ja-JP" alt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Chayamol Phermprayot</a:t>
                      </a:r>
                      <a:endParaRPr lang="ja-JP" alt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ITP ASIA Co., Ltd.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081-2345678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chayamol.p@itp.co.th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97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JP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 Phermprayot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ITP ASIA Co., Ltd.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081-2345678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chayamol.p@itp.co.th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638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EN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 Phermprayot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ITP ASIA Co., Ltd.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081-2345678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chayamol.p@itp.co.th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613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EN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 Phermprayot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ITP ASIA Co., Ltd.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081-2345678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chayamol.p@itp.co.th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83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TH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 Phermprayot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ITP ASIA Co., Ltd.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081-2345678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chayamol.p@itp.co.th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272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TH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 Phermprayot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ITP ASIA Co., Ltd.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081-2345678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chayamol.p@itp.co.th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64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JP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 Phermprayot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ITP ASIA Co., Ltd.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081-2345678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chayamol.p@itp.co.th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230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TH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 Phermprayot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ITP ASIA Co., Ltd.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081-2345678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chayamol.p@itp.co.th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909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TH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 Phermprayot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ITP ASIA Co., Ltd.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081-2345678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chayamol.p@itp.co.th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296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JP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 Phermprayot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ITP ASIA Co., Ltd.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081-2345678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chayamol.p@itp.co.th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07735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96E2947-3282-88BB-A4E1-4910A80E136F}"/>
              </a:ext>
            </a:extLst>
          </p:cNvPr>
          <p:cNvSpPr txBox="1"/>
          <p:nvPr/>
        </p:nvSpPr>
        <p:spPr>
          <a:xfrm>
            <a:off x="9975377" y="6444507"/>
            <a:ext cx="161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&lt;   1   2   3   4   5   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BB246-DE50-005A-2762-6829940BBCF7}"/>
              </a:ext>
            </a:extLst>
          </p:cNvPr>
          <p:cNvSpPr/>
          <p:nvPr/>
        </p:nvSpPr>
        <p:spPr>
          <a:xfrm>
            <a:off x="2434640" y="1585990"/>
            <a:ext cx="14985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Export as Excel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0AFBEB-5CB1-AD7C-AC48-2077B714E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2643635"/>
            <a:ext cx="214041" cy="214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B1D4D2-EE44-C4E1-2CCF-3D3A8A125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3000277"/>
            <a:ext cx="214041" cy="2140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3A2AAA-A4F2-76AC-4776-3D6EE0177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3365800"/>
            <a:ext cx="214041" cy="2140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88F499-00A8-6910-FB65-4C1A08209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3739131"/>
            <a:ext cx="214041" cy="2140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FFF681-B3A6-FA12-6E21-CED2262AB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4105074"/>
            <a:ext cx="214041" cy="21404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0684313-5A8A-998B-2ABF-C0BD6ADB4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4462138"/>
            <a:ext cx="214041" cy="21404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325F005-4739-0DA2-D419-CC6C2F488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4848174"/>
            <a:ext cx="214041" cy="21404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35B3220-36F6-D595-BDCF-0E082235D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5216459"/>
            <a:ext cx="214041" cy="21404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35DF60-C49D-A789-51FA-B27408D6F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5593141"/>
            <a:ext cx="214041" cy="21404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FC03479-0BEC-3762-CBB1-A77BADB59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5964828"/>
            <a:ext cx="214041" cy="21404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3395E85-2F3C-3DD0-E732-BA555DFCE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847" y="2632776"/>
            <a:ext cx="233778" cy="23377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ED7F6EA-2CFA-0E3C-70A7-CD1EB02F3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0486" y="2990408"/>
            <a:ext cx="233778" cy="23377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6028E19-8077-222B-8077-E7298FA90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847" y="3346063"/>
            <a:ext cx="233778" cy="23377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3544924-DF37-B5CF-9BA8-CC535098F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847" y="3729262"/>
            <a:ext cx="233778" cy="23377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1FCF7C3-B2B3-2D1A-70BD-2A590B6C1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847" y="4112461"/>
            <a:ext cx="233778" cy="23377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CA910C0-69A3-DDF2-8130-7829D71FB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847" y="4481140"/>
            <a:ext cx="233778" cy="23377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4ED0EF2-0169-25B3-7049-3FDB048CB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0486" y="4838772"/>
            <a:ext cx="233778" cy="23377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0D4B559-5F77-901F-2B57-6F5039A77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847" y="5194427"/>
            <a:ext cx="233778" cy="23377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D3E77B4-2268-99DA-04DE-FD87E795E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847" y="5577626"/>
            <a:ext cx="233778" cy="23377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5D6A26E-3DED-B497-21C2-DA7A67EDD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847" y="5960825"/>
            <a:ext cx="233778" cy="23377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7399B46-FC3A-FDDE-8F6A-EE32D3E2F3EC}"/>
              </a:ext>
            </a:extLst>
          </p:cNvPr>
          <p:cNvSpPr/>
          <p:nvPr/>
        </p:nvSpPr>
        <p:spPr>
          <a:xfrm>
            <a:off x="10088683" y="1585990"/>
            <a:ext cx="14985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81C706-6464-4EC9-9F7B-93065B3CC7B5}"/>
              </a:ext>
            </a:extLst>
          </p:cNvPr>
          <p:cNvSpPr txBox="1"/>
          <p:nvPr/>
        </p:nvSpPr>
        <p:spPr>
          <a:xfrm>
            <a:off x="9275640" y="1650112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Search: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437FFF-0408-5B67-B0A0-BC66A2DB025A}"/>
              </a:ext>
            </a:extLst>
          </p:cNvPr>
          <p:cNvSpPr/>
          <p:nvPr/>
        </p:nvSpPr>
        <p:spPr>
          <a:xfrm>
            <a:off x="0" y="1342218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News                   v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23F77-47BF-17B3-00CA-2B1D77889005}"/>
              </a:ext>
            </a:extLst>
          </p:cNvPr>
          <p:cNvSpPr/>
          <p:nvPr/>
        </p:nvSpPr>
        <p:spPr>
          <a:xfrm>
            <a:off x="0" y="1770346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Contact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9CD855-B3A5-24F5-DD05-A6C0D52ACBE8}"/>
              </a:ext>
            </a:extLst>
          </p:cNvPr>
          <p:cNvSpPr/>
          <p:nvPr/>
        </p:nvSpPr>
        <p:spPr>
          <a:xfrm>
            <a:off x="0" y="914090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Banner</a:t>
            </a:r>
          </a:p>
        </p:txBody>
      </p:sp>
    </p:spTree>
    <p:extLst>
      <p:ext uri="{BB962C8B-B14F-4D97-AF65-F5344CB8AC3E}">
        <p14:creationId xmlns:p14="http://schemas.microsoft.com/office/powerpoint/2010/main" val="95517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02A219-BB62-C042-2AFB-6BF9A325780E}"/>
              </a:ext>
            </a:extLst>
          </p:cNvPr>
          <p:cNvGrpSpPr/>
          <p:nvPr/>
        </p:nvGrpSpPr>
        <p:grpSpPr>
          <a:xfrm>
            <a:off x="0" y="0"/>
            <a:ext cx="12192000" cy="914400"/>
            <a:chOff x="0" y="0"/>
            <a:chExt cx="12192000" cy="914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8C724B-59E2-D1A5-A25E-33F613691DCC}"/>
                </a:ext>
              </a:extLst>
            </p:cNvPr>
            <p:cNvSpPr/>
            <p:nvPr/>
          </p:nvSpPr>
          <p:spPr>
            <a:xfrm>
              <a:off x="0" y="0"/>
              <a:ext cx="121920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76175EAA-BB06-6183-AC5A-70FA05817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80" y="95833"/>
              <a:ext cx="3904880" cy="7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4473EC-ECBE-7F42-C514-18AC105AC436}"/>
              </a:ext>
            </a:extLst>
          </p:cNvPr>
          <p:cNvGrpSpPr/>
          <p:nvPr/>
        </p:nvGrpSpPr>
        <p:grpSpPr>
          <a:xfrm>
            <a:off x="10089750" y="268184"/>
            <a:ext cx="1498570" cy="369332"/>
            <a:chOff x="10089750" y="268184"/>
            <a:chExt cx="1498570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891F31-9528-CB38-98C3-F8D18B878D03}"/>
                </a:ext>
              </a:extLst>
            </p:cNvPr>
            <p:cNvSpPr/>
            <p:nvPr/>
          </p:nvSpPr>
          <p:spPr>
            <a:xfrm>
              <a:off x="10511161" y="268184"/>
              <a:ext cx="107715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Admin     v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91DD94B-C5E5-3C6D-C1A9-384C21C7B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9750" y="285940"/>
              <a:ext cx="341050" cy="34105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1B7DA-4E2F-0BBA-A8A1-AFC7E8A1DC94}"/>
              </a:ext>
            </a:extLst>
          </p:cNvPr>
          <p:cNvSpPr/>
          <p:nvPr/>
        </p:nvSpPr>
        <p:spPr>
          <a:xfrm>
            <a:off x="0" y="914400"/>
            <a:ext cx="1997476" cy="5943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4B905-3E42-351B-3D9B-DA6B4D8D4A75}"/>
              </a:ext>
            </a:extLst>
          </p:cNvPr>
          <p:cNvSpPr txBox="1"/>
          <p:nvPr/>
        </p:nvSpPr>
        <p:spPr>
          <a:xfrm>
            <a:off x="2352181" y="112846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Contact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2084B5B-5973-9C9E-2459-20729197FC9B}"/>
              </a:ext>
            </a:extLst>
          </p:cNvPr>
          <p:cNvGraphicFramePr>
            <a:graphicFrameLocks noGrp="1"/>
          </p:cNvGraphicFramePr>
          <p:nvPr/>
        </p:nvGraphicFramePr>
        <p:xfrm>
          <a:off x="2450236" y="2184947"/>
          <a:ext cx="9138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517">
                  <a:extLst>
                    <a:ext uri="{9D8B030D-6E8A-4147-A177-3AD203B41FA5}">
                      <a16:colId xmlns:a16="http://schemas.microsoft.com/office/drawing/2014/main" val="1870671908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2803854486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5589818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51855028"/>
                    </a:ext>
                  </a:extLst>
                </a:gridCol>
                <a:gridCol w="1455938">
                  <a:extLst>
                    <a:ext uri="{9D8B030D-6E8A-4147-A177-3AD203B41FA5}">
                      <a16:colId xmlns:a16="http://schemas.microsoft.com/office/drawing/2014/main" val="3257435847"/>
                    </a:ext>
                  </a:extLst>
                </a:gridCol>
                <a:gridCol w="1634400">
                  <a:extLst>
                    <a:ext uri="{9D8B030D-6E8A-4147-A177-3AD203B41FA5}">
                      <a16:colId xmlns:a16="http://schemas.microsoft.com/office/drawing/2014/main" val="2162027778"/>
                    </a:ext>
                  </a:extLst>
                </a:gridCol>
                <a:gridCol w="747776">
                  <a:extLst>
                    <a:ext uri="{9D8B030D-6E8A-4147-A177-3AD203B41FA5}">
                      <a16:colId xmlns:a16="http://schemas.microsoft.com/office/drawing/2014/main" val="4070597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Name - Surname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Company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E-mail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4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Chayamol Phermprayot</a:t>
                      </a:r>
                      <a:endParaRPr lang="ja-JP" alt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ITP ASIA Co., Ltd.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081-2345678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chayamol.p@itp.co.th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97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 Phermprayot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ITP ASIA Co., Ltd.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081-2345678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chayamol.p@itp.co.th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638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 Phermprayot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ITP ASIA Co., Ltd.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081-2345678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chayamol.p@itp.co.th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613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 Phermprayot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ITP ASIA Co., Ltd.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081-2345678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chayamol.p@itp.co.th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83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 Phermprayot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ITP ASIA Co., Ltd.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081-2345678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chayamol.p@itp.co.th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272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 Phermprayot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ITP ASIA Co., Ltd.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081-2345678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chayamol.p@itp.co.th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64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 Phermprayot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ITP ASIA Co., Ltd.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081-2345678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chayamol.p@itp.co.th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230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 Phermprayot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ITP ASIA Co., Ltd.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081-2345678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chayamol.p@itp.co.th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909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 Phermprayot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ITP ASIA Co., Ltd.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081-2345678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chayamol.p@itp.co.th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296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2022-11-30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 Phermprayot</a:t>
                      </a:r>
                      <a:endParaRPr kumimoji="0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ITP ASIA Co., Ltd.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081-2345678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chayamol.p@itp.co.th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07735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96E2947-3282-88BB-A4E1-4910A80E136F}"/>
              </a:ext>
            </a:extLst>
          </p:cNvPr>
          <p:cNvSpPr txBox="1"/>
          <p:nvPr/>
        </p:nvSpPr>
        <p:spPr>
          <a:xfrm>
            <a:off x="9975377" y="6444507"/>
            <a:ext cx="161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&lt;   1   2   3   4   5   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BB246-DE50-005A-2762-6829940BBCF7}"/>
              </a:ext>
            </a:extLst>
          </p:cNvPr>
          <p:cNvSpPr/>
          <p:nvPr/>
        </p:nvSpPr>
        <p:spPr>
          <a:xfrm>
            <a:off x="2434640" y="1585990"/>
            <a:ext cx="14985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Export as Excel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0AFBEB-5CB1-AD7C-AC48-2077B714E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2643635"/>
            <a:ext cx="214041" cy="214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B1D4D2-EE44-C4E1-2CCF-3D3A8A125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3000277"/>
            <a:ext cx="214041" cy="2140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3A2AAA-A4F2-76AC-4776-3D6EE0177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3365800"/>
            <a:ext cx="214041" cy="2140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88F499-00A8-6910-FB65-4C1A08209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3739131"/>
            <a:ext cx="214041" cy="2140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FFF681-B3A6-FA12-6E21-CED2262AB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4105074"/>
            <a:ext cx="214041" cy="21404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0684313-5A8A-998B-2ABF-C0BD6ADB4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4462138"/>
            <a:ext cx="214041" cy="21404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325F005-4739-0DA2-D419-CC6C2F488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4848174"/>
            <a:ext cx="214041" cy="21404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35B3220-36F6-D595-BDCF-0E082235D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5216459"/>
            <a:ext cx="214041" cy="21404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35DF60-C49D-A789-51FA-B27408D6F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5593141"/>
            <a:ext cx="214041" cy="21404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FC03479-0BEC-3762-CBB1-A77BADB59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013" y="5964828"/>
            <a:ext cx="214041" cy="21404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3395E85-2F3C-3DD0-E732-BA555DFCE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847" y="2632776"/>
            <a:ext cx="233778" cy="23377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ED7F6EA-2CFA-0E3C-70A7-CD1EB02F3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0486" y="2990408"/>
            <a:ext cx="233778" cy="23377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6028E19-8077-222B-8077-E7298FA90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847" y="3346063"/>
            <a:ext cx="233778" cy="23377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3544924-DF37-B5CF-9BA8-CC535098F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847" y="3729262"/>
            <a:ext cx="233778" cy="23377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1FCF7C3-B2B3-2D1A-70BD-2A590B6C1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847" y="4112461"/>
            <a:ext cx="233778" cy="23377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CA910C0-69A3-DDF2-8130-7829D71FB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847" y="4481140"/>
            <a:ext cx="233778" cy="23377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4ED0EF2-0169-25B3-7049-3FDB048CB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0486" y="4838772"/>
            <a:ext cx="233778" cy="23377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0D4B559-5F77-901F-2B57-6F5039A77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847" y="5194427"/>
            <a:ext cx="233778" cy="23377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D3E77B4-2268-99DA-04DE-FD87E795E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847" y="5577626"/>
            <a:ext cx="233778" cy="23377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5D6A26E-3DED-B497-21C2-DA7A67EDD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847" y="5960825"/>
            <a:ext cx="233778" cy="23377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7399B46-FC3A-FDDE-8F6A-EE32D3E2F3EC}"/>
              </a:ext>
            </a:extLst>
          </p:cNvPr>
          <p:cNvSpPr/>
          <p:nvPr/>
        </p:nvSpPr>
        <p:spPr>
          <a:xfrm>
            <a:off x="10088683" y="1585990"/>
            <a:ext cx="14985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81C706-6464-4EC9-9F7B-93065B3CC7B5}"/>
              </a:ext>
            </a:extLst>
          </p:cNvPr>
          <p:cNvSpPr txBox="1"/>
          <p:nvPr/>
        </p:nvSpPr>
        <p:spPr>
          <a:xfrm>
            <a:off x="9275640" y="1650112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Search: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437FFF-0408-5B67-B0A0-BC66A2DB025A}"/>
              </a:ext>
            </a:extLst>
          </p:cNvPr>
          <p:cNvSpPr/>
          <p:nvPr/>
        </p:nvSpPr>
        <p:spPr>
          <a:xfrm>
            <a:off x="0" y="1342218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News                   v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23F77-47BF-17B3-00CA-2B1D77889005}"/>
              </a:ext>
            </a:extLst>
          </p:cNvPr>
          <p:cNvSpPr/>
          <p:nvPr/>
        </p:nvSpPr>
        <p:spPr>
          <a:xfrm>
            <a:off x="0" y="1770346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Contact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9CD855-B3A5-24F5-DD05-A6C0D52ACBE8}"/>
              </a:ext>
            </a:extLst>
          </p:cNvPr>
          <p:cNvSpPr/>
          <p:nvPr/>
        </p:nvSpPr>
        <p:spPr>
          <a:xfrm>
            <a:off x="0" y="914090"/>
            <a:ext cx="1997476" cy="428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3B6D1-1177-C61B-B6A6-11A31ADD41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4FA667-A915-9DAF-8B4F-4D0963C9A58C}"/>
              </a:ext>
            </a:extLst>
          </p:cNvPr>
          <p:cNvGrpSpPr/>
          <p:nvPr/>
        </p:nvGrpSpPr>
        <p:grpSpPr>
          <a:xfrm>
            <a:off x="2328091" y="457200"/>
            <a:ext cx="7546020" cy="5943600"/>
            <a:chOff x="2322990" y="281867"/>
            <a:chExt cx="7546020" cy="59436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FE414C-697F-3E71-FC7D-579303D97ABF}"/>
                </a:ext>
              </a:extLst>
            </p:cNvPr>
            <p:cNvGrpSpPr/>
            <p:nvPr/>
          </p:nvGrpSpPr>
          <p:grpSpPr>
            <a:xfrm>
              <a:off x="2322990" y="281867"/>
              <a:ext cx="7546020" cy="5943600"/>
              <a:chOff x="2334827" y="119851"/>
              <a:chExt cx="7546020" cy="59436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0553D91-0286-BF7D-DFFA-5D44F5BC63F3}"/>
                  </a:ext>
                </a:extLst>
              </p:cNvPr>
              <p:cNvSpPr/>
              <p:nvPr/>
            </p:nvSpPr>
            <p:spPr>
              <a:xfrm>
                <a:off x="2334827" y="119851"/>
                <a:ext cx="7546020" cy="5943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128AAF-37F8-066B-5A35-B3F7400D4C7F}"/>
                  </a:ext>
                </a:extLst>
              </p:cNvPr>
              <p:cNvSpPr txBox="1"/>
              <p:nvPr/>
            </p:nvSpPr>
            <p:spPr>
              <a:xfrm>
                <a:off x="2508334" y="674704"/>
                <a:ext cx="16610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Name – Surname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0B02913-9430-C69D-6AF3-11C71B28BBEB}"/>
                  </a:ext>
                </a:extLst>
              </p:cNvPr>
              <p:cNvSpPr/>
              <p:nvPr/>
            </p:nvSpPr>
            <p:spPr>
              <a:xfrm>
                <a:off x="4252405" y="674704"/>
                <a:ext cx="527333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Chayamol Phermprayot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F94055-7670-2B6A-75CB-8C718EB1E85A}"/>
                  </a:ext>
                </a:extLst>
              </p:cNvPr>
              <p:cNvSpPr txBox="1"/>
              <p:nvPr/>
            </p:nvSpPr>
            <p:spPr>
              <a:xfrm>
                <a:off x="2508334" y="1855869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TEL.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0370C8A-C401-73CF-9A5E-FFA8D61FD0C6}"/>
                  </a:ext>
                </a:extLst>
              </p:cNvPr>
              <p:cNvSpPr/>
              <p:nvPr/>
            </p:nvSpPr>
            <p:spPr>
              <a:xfrm>
                <a:off x="4252405" y="1855869"/>
                <a:ext cx="527333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081-2345678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36E385-1800-CB77-3116-72AD983218D2}"/>
                  </a:ext>
                </a:extLst>
              </p:cNvPr>
              <p:cNvSpPr txBox="1"/>
              <p:nvPr/>
            </p:nvSpPr>
            <p:spPr>
              <a:xfrm>
                <a:off x="2508334" y="2270666"/>
                <a:ext cx="545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FAX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D2EF0F9-1BB3-5AC5-0370-2ECA8D7C1B98}"/>
                  </a:ext>
                </a:extLst>
              </p:cNvPr>
              <p:cNvSpPr/>
              <p:nvPr/>
            </p:nvSpPr>
            <p:spPr>
              <a:xfrm>
                <a:off x="4252405" y="2270666"/>
                <a:ext cx="527333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A2C3FA-5713-6D4B-E3A4-DFF6A2A2FC4C}"/>
                  </a:ext>
                </a:extLst>
              </p:cNvPr>
              <p:cNvSpPr txBox="1"/>
              <p:nvPr/>
            </p:nvSpPr>
            <p:spPr>
              <a:xfrm>
                <a:off x="2508334" y="2685467"/>
                <a:ext cx="748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E-mail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F76A4E1-BA1E-2BBE-39C5-B265EBBFC65D}"/>
                  </a:ext>
                </a:extLst>
              </p:cNvPr>
              <p:cNvSpPr/>
              <p:nvPr/>
            </p:nvSpPr>
            <p:spPr>
              <a:xfrm>
                <a:off x="4252405" y="2685467"/>
                <a:ext cx="527333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chayamol.p@itp.co.th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0333F9-F012-3E23-C9EB-B94642FBC8EC}"/>
                  </a:ext>
                </a:extLst>
              </p:cNvPr>
              <p:cNvSpPr txBox="1"/>
              <p:nvPr/>
            </p:nvSpPr>
            <p:spPr>
              <a:xfrm>
                <a:off x="2508334" y="1063817"/>
                <a:ext cx="15680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Company Name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58F6B5F-DE08-934B-69C6-0CA5ABBD8EDD}"/>
                  </a:ext>
                </a:extLst>
              </p:cNvPr>
              <p:cNvSpPr/>
              <p:nvPr/>
            </p:nvSpPr>
            <p:spPr>
              <a:xfrm>
                <a:off x="4252405" y="1063817"/>
                <a:ext cx="527333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ITP ASIA Co., Ltd.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13657E-C09D-1921-9968-3F7059739702}"/>
                  </a:ext>
                </a:extLst>
              </p:cNvPr>
              <p:cNvSpPr txBox="1"/>
              <p:nvPr/>
            </p:nvSpPr>
            <p:spPr>
              <a:xfrm>
                <a:off x="2508334" y="1455403"/>
                <a:ext cx="1282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Department 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86EBE84-2223-FF93-9A12-9A7419E1D903}"/>
                  </a:ext>
                </a:extLst>
              </p:cNvPr>
              <p:cNvSpPr/>
              <p:nvPr/>
            </p:nvSpPr>
            <p:spPr>
              <a:xfrm>
                <a:off x="4252405" y="1455403"/>
                <a:ext cx="527333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EA985A2-177F-EDC3-2D88-1687ECB282D3}"/>
                  </a:ext>
                </a:extLst>
              </p:cNvPr>
              <p:cNvSpPr txBox="1"/>
              <p:nvPr/>
            </p:nvSpPr>
            <p:spPr>
              <a:xfrm>
                <a:off x="2508334" y="3100285"/>
                <a:ext cx="854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Subject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5221E72-71E5-F76D-B2EF-6D88F44FA57E}"/>
                  </a:ext>
                </a:extLst>
              </p:cNvPr>
              <p:cNvSpPr/>
              <p:nvPr/>
            </p:nvSpPr>
            <p:spPr>
              <a:xfrm>
                <a:off x="4252405" y="3100285"/>
                <a:ext cx="527333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inquire about the product</a:t>
                </a:r>
                <a:endParaRPr lang="en-US" sz="1400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5CCB32-7A29-4CCE-30A0-2D8942FBD2A4}"/>
                  </a:ext>
                </a:extLst>
              </p:cNvPr>
              <p:cNvSpPr txBox="1"/>
              <p:nvPr/>
            </p:nvSpPr>
            <p:spPr>
              <a:xfrm>
                <a:off x="2508334" y="3523978"/>
                <a:ext cx="7040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Detail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A5630BC-C0D7-7CDA-CB65-D7139E21755C}"/>
                  </a:ext>
                </a:extLst>
              </p:cNvPr>
              <p:cNvSpPr/>
              <p:nvPr/>
            </p:nvSpPr>
            <p:spPr>
              <a:xfrm>
                <a:off x="4252405" y="3523977"/>
                <a:ext cx="5273335" cy="18786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7617A36-00C7-2F0F-14F5-3E4BF9849E36}"/>
                  </a:ext>
                </a:extLst>
              </p:cNvPr>
              <p:cNvSpPr txBox="1"/>
              <p:nvPr/>
            </p:nvSpPr>
            <p:spPr>
              <a:xfrm>
                <a:off x="2499456" y="5486406"/>
                <a:ext cx="1350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Attached File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675BF7E-6481-4CD0-8CCB-B6C2EDF20A65}"/>
                  </a:ext>
                </a:extLst>
              </p:cNvPr>
              <p:cNvSpPr/>
              <p:nvPr/>
            </p:nvSpPr>
            <p:spPr>
              <a:xfrm>
                <a:off x="4243527" y="5486406"/>
                <a:ext cx="527333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Fileattach.PDF</a:t>
                </a:r>
                <a:endParaRPr lang="en-US" sz="1400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23C7652-0BCC-F138-7D03-7EAC31748595}"/>
                  </a:ext>
                </a:extLst>
              </p:cNvPr>
              <p:cNvGrpSpPr/>
              <p:nvPr/>
            </p:nvGrpSpPr>
            <p:grpSpPr>
              <a:xfrm>
                <a:off x="8737114" y="5486405"/>
                <a:ext cx="779748" cy="307777"/>
                <a:chOff x="8737114" y="5486405"/>
                <a:chExt cx="779748" cy="307777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DB8A0D6-5A66-3119-CC0F-1F97BE85556E}"/>
                    </a:ext>
                  </a:extLst>
                </p:cNvPr>
                <p:cNvSpPr/>
                <p:nvPr/>
              </p:nvSpPr>
              <p:spPr>
                <a:xfrm>
                  <a:off x="9129206" y="5486405"/>
                  <a:ext cx="387656" cy="30777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latin typeface="Yu Gothic" panose="020B0400000000000000" pitchFamily="34" charset="-128"/>
                    <a:ea typeface="Yu Gothic" panose="020B0400000000000000" pitchFamily="34" charset="-128"/>
                  </a:endParaRPr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8BD68C3E-A2CF-271D-63EA-DF7D6B9D3A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97267" y="5518511"/>
                  <a:ext cx="251534" cy="251534"/>
                </a:xfrm>
                <a:prstGeom prst="rect">
                  <a:avLst/>
                </a:prstGeom>
              </p:spPr>
            </p:pic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CEC4896-9129-B9D8-A51D-03DE0F1DBF60}"/>
                    </a:ext>
                  </a:extLst>
                </p:cNvPr>
                <p:cNvSpPr/>
                <p:nvPr/>
              </p:nvSpPr>
              <p:spPr>
                <a:xfrm>
                  <a:off x="8737114" y="5486405"/>
                  <a:ext cx="387656" cy="30777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latin typeface="Yu Gothic" panose="020B0400000000000000" pitchFamily="34" charset="-128"/>
                    <a:ea typeface="Yu Gothic" panose="020B0400000000000000" pitchFamily="34" charset="-128"/>
                  </a:endParaRPr>
                </a:p>
              </p:txBody>
            </p:sp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37E54E55-7170-C3B4-ECD7-5C0D715ECC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11832" y="5523404"/>
                  <a:ext cx="233778" cy="23377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141861-D580-9ECE-630B-77D8781A0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9372" y="365584"/>
              <a:ext cx="210044" cy="210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26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1064</Words>
  <Application>Microsoft Office PowerPoint</Application>
  <PresentationFormat>Widescreen</PresentationFormat>
  <Paragraphs>313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 Light</vt:lpstr>
      <vt:lpstr>Yu Gothic</vt:lpstr>
      <vt:lpstr>Arial</vt:lpstr>
      <vt:lpstr>Calibri</vt:lpstr>
      <vt:lpstr>Office Theme</vt:lpstr>
      <vt:lpstr>Back-end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</dc:title>
  <dc:creator>Chayamol Phermprayot</dc:creator>
  <cp:lastModifiedBy>Chayamol Phermprayot</cp:lastModifiedBy>
  <cp:revision>29</cp:revision>
  <dcterms:created xsi:type="dcterms:W3CDTF">2022-11-29T08:47:01Z</dcterms:created>
  <dcterms:modified xsi:type="dcterms:W3CDTF">2023-01-13T04:12:44Z</dcterms:modified>
</cp:coreProperties>
</file>