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2CCC-5522-47A9-BF4D-DB64267E69E4}" type="datetimeFigureOut">
              <a:rPr lang="ru-RU" smtClean="0"/>
              <a:pPr/>
              <a:t>08.10.2020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36CF1-881E-4DE6-967A-1C97C113A1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US" dirty="0" smtClean="0"/>
              <a:t>SQL	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u </a:t>
            </a:r>
            <a:r>
              <a:rPr lang="en-US" dirty="0"/>
              <a:t>join </a:t>
            </a:r>
            <a:r>
              <a:rPr lang="en-US" dirty="0" smtClean="0"/>
              <a:t>products p </a:t>
            </a:r>
            <a:r>
              <a:rPr lang="en-US" dirty="0"/>
              <a:t>on </a:t>
            </a:r>
            <a:r>
              <a:rPr lang="en-US" dirty="0" smtClean="0"/>
              <a:t>u.</a:t>
            </a:r>
            <a:r>
              <a:rPr lang="en-US" dirty="0"/>
              <a:t>id </a:t>
            </a:r>
            <a:r>
              <a:rPr lang="en-US" dirty="0" smtClean="0"/>
              <a:t>= </a:t>
            </a:r>
            <a:r>
              <a:rPr lang="en-US" dirty="0" err="1" smtClean="0"/>
              <a:t>p.</a:t>
            </a:r>
            <a:r>
              <a:rPr lang="en-US" dirty="0" err="1"/>
              <a:t>user_id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u </a:t>
            </a:r>
            <a:r>
              <a:rPr lang="en-US" dirty="0"/>
              <a:t>left join </a:t>
            </a:r>
            <a:r>
              <a:rPr lang="en-US" dirty="0" smtClean="0"/>
              <a:t>products p </a:t>
            </a:r>
            <a:r>
              <a:rPr lang="en-US" dirty="0"/>
              <a:t>on </a:t>
            </a:r>
            <a:r>
              <a:rPr lang="en-US" dirty="0" smtClean="0"/>
              <a:t>u.</a:t>
            </a:r>
            <a:r>
              <a:rPr lang="en-US" dirty="0"/>
              <a:t>id </a:t>
            </a:r>
            <a:r>
              <a:rPr lang="en-US" dirty="0" smtClean="0"/>
              <a:t>= </a:t>
            </a:r>
            <a:r>
              <a:rPr lang="en-US" dirty="0" err="1" smtClean="0"/>
              <a:t>p.</a:t>
            </a:r>
            <a:r>
              <a:rPr lang="en-US" dirty="0" err="1"/>
              <a:t>user_id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smtClean="0"/>
              <a:t>products </a:t>
            </a:r>
            <a:r>
              <a:rPr lang="en-US" dirty="0"/>
              <a:t>as </a:t>
            </a:r>
            <a:r>
              <a:rPr lang="en-US" dirty="0" smtClean="0"/>
              <a:t>p </a:t>
            </a:r>
            <a:r>
              <a:rPr lang="en-US" dirty="0"/>
              <a:t>left join </a:t>
            </a:r>
            <a:r>
              <a:rPr lang="en-US" dirty="0" err="1" smtClean="0"/>
              <a:t>user_test</a:t>
            </a:r>
            <a:r>
              <a:rPr lang="en-US" dirty="0" smtClean="0"/>
              <a:t> u </a:t>
            </a:r>
            <a:r>
              <a:rPr lang="en-US" dirty="0"/>
              <a:t>on </a:t>
            </a:r>
            <a:r>
              <a:rPr lang="en-US" dirty="0" smtClean="0"/>
              <a:t>u.</a:t>
            </a:r>
            <a:r>
              <a:rPr lang="en-US" dirty="0"/>
              <a:t>id </a:t>
            </a:r>
            <a:r>
              <a:rPr lang="en-US" dirty="0" smtClean="0"/>
              <a:t>= </a:t>
            </a:r>
            <a:r>
              <a:rPr lang="en-US" dirty="0" err="1" smtClean="0"/>
              <a:t>p.</a:t>
            </a:r>
            <a:r>
              <a:rPr lang="en-US" dirty="0" err="1"/>
              <a:t>user_id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join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smtClean="0"/>
              <a:t>products </a:t>
            </a:r>
            <a:r>
              <a:rPr lang="en-US" dirty="0"/>
              <a:t>as </a:t>
            </a:r>
            <a:r>
              <a:rPr lang="en-US" dirty="0" smtClean="0"/>
              <a:t>p </a:t>
            </a:r>
            <a:r>
              <a:rPr lang="en-US" dirty="0"/>
              <a:t>right join </a:t>
            </a:r>
            <a:r>
              <a:rPr lang="en-US" dirty="0" err="1" smtClean="0"/>
              <a:t>user_test</a:t>
            </a:r>
            <a:r>
              <a:rPr lang="en-US" dirty="0" smtClean="0"/>
              <a:t> u </a:t>
            </a:r>
            <a:r>
              <a:rPr lang="en-US" dirty="0"/>
              <a:t>on </a:t>
            </a:r>
            <a:r>
              <a:rPr lang="en-US" dirty="0" smtClean="0"/>
              <a:t>u.</a:t>
            </a:r>
            <a:r>
              <a:rPr lang="en-US" dirty="0"/>
              <a:t>id </a:t>
            </a:r>
            <a:r>
              <a:rPr lang="en-US" dirty="0" smtClean="0"/>
              <a:t>= </a:t>
            </a:r>
            <a:r>
              <a:rPr lang="en-US" dirty="0" err="1" smtClean="0"/>
              <a:t>p.</a:t>
            </a:r>
            <a:r>
              <a:rPr lang="en-US" dirty="0" err="1"/>
              <a:t>user_id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u </a:t>
            </a:r>
            <a:r>
              <a:rPr lang="en-US" dirty="0"/>
              <a:t>right join </a:t>
            </a:r>
            <a:r>
              <a:rPr lang="en-US" dirty="0" smtClean="0"/>
              <a:t>products p </a:t>
            </a:r>
            <a:r>
              <a:rPr lang="en-US" dirty="0"/>
              <a:t>on </a:t>
            </a:r>
            <a:r>
              <a:rPr lang="en-US" dirty="0" smtClean="0"/>
              <a:t>u.</a:t>
            </a:r>
            <a:r>
              <a:rPr lang="en-US" dirty="0"/>
              <a:t>id </a:t>
            </a:r>
            <a:r>
              <a:rPr lang="en-US" dirty="0" smtClean="0"/>
              <a:t>= </a:t>
            </a:r>
            <a:r>
              <a:rPr lang="en-US" dirty="0" err="1" smtClean="0"/>
              <a:t>p.</a:t>
            </a:r>
            <a:r>
              <a:rPr lang="en-US" dirty="0" err="1"/>
              <a:t>user_id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index </a:t>
            </a:r>
            <a:r>
              <a:rPr lang="en-US" dirty="0" err="1" smtClean="0"/>
              <a:t>user_test_login_index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on </a:t>
            </a:r>
            <a:r>
              <a:rPr lang="en-US" dirty="0" err="1" smtClean="0"/>
              <a:t>user_test</a:t>
            </a:r>
            <a:r>
              <a:rPr lang="en-US" dirty="0" smtClean="0"/>
              <a:t> (</a:t>
            </a:r>
            <a:r>
              <a:rPr lang="en-US" dirty="0"/>
              <a:t>login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create unique index </a:t>
            </a:r>
            <a:r>
              <a:rPr lang="en-US" dirty="0" err="1" smtClean="0"/>
              <a:t>user_login_uindex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on </a:t>
            </a:r>
            <a:r>
              <a:rPr lang="en-US" dirty="0" err="1" smtClean="0"/>
              <a:t>user_test</a:t>
            </a:r>
            <a:r>
              <a:rPr lang="en-US" dirty="0" smtClean="0"/>
              <a:t>(login);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Foreign keys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smtClean="0"/>
              <a:t>products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add constraint </a:t>
            </a:r>
            <a:r>
              <a:rPr lang="en-US" dirty="0" err="1" smtClean="0"/>
              <a:t>products_user_test_id_fk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foreign key </a:t>
            </a:r>
            <a:r>
              <a:rPr lang="en-US" dirty="0" smtClean="0"/>
              <a:t>(</a:t>
            </a:r>
            <a:r>
              <a:rPr lang="en-US" dirty="0" err="1"/>
              <a:t>user_id</a:t>
            </a:r>
            <a:r>
              <a:rPr lang="en-US" dirty="0" smtClean="0"/>
              <a:t>) </a:t>
            </a:r>
            <a:r>
              <a:rPr lang="en-US" dirty="0"/>
              <a:t>references </a:t>
            </a:r>
            <a:r>
              <a:rPr lang="en-US" dirty="0" err="1" smtClean="0"/>
              <a:t>user_test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table</a:t>
            </a:r>
          </a:p>
          <a:p>
            <a:r>
              <a:rPr lang="en-US" dirty="0"/>
              <a:t>create table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id </a:t>
            </a:r>
            <a:r>
              <a:rPr lang="en-US" dirty="0" err="1"/>
              <a:t>bigserial</a:t>
            </a:r>
            <a:r>
              <a:rPr lang="en-US" dirty="0"/>
              <a:t> not </a:t>
            </a:r>
            <a:r>
              <a:rPr lang="en-US" dirty="0" smtClean="0"/>
              <a:t>null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constraint </a:t>
            </a:r>
            <a:r>
              <a:rPr lang="en-US" dirty="0" err="1" smtClean="0"/>
              <a:t>user_pk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/>
              <a:t>primary key,</a:t>
            </a:r>
            <a:br>
              <a:rPr lang="en-US" dirty="0"/>
            </a:br>
            <a:r>
              <a:rPr lang="en-US" dirty="0"/>
              <a:t>   name </a:t>
            </a:r>
            <a:r>
              <a:rPr lang="en-US" dirty="0" err="1"/>
              <a:t>varchar</a:t>
            </a:r>
            <a:r>
              <a:rPr lang="en-US" dirty="0" smtClean="0"/>
              <a:t>(</a:t>
            </a:r>
            <a:r>
              <a:rPr lang="en-US" dirty="0"/>
              <a:t>200</a:t>
            </a:r>
            <a:r>
              <a:rPr lang="en-US" dirty="0" smtClean="0"/>
              <a:t>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active </a:t>
            </a:r>
            <a:r>
              <a:rPr lang="en-US" dirty="0" err="1"/>
              <a:t>boolean</a:t>
            </a:r>
            <a:r>
              <a:rPr lang="en-US" dirty="0"/>
              <a:t> default true,</a:t>
            </a:r>
            <a:br>
              <a:rPr lang="en-US" dirty="0"/>
            </a:br>
            <a:r>
              <a:rPr lang="en-US" dirty="0"/>
              <a:t>   login </a:t>
            </a:r>
            <a:r>
              <a:rPr lang="en-US" dirty="0" err="1"/>
              <a:t>varchar</a:t>
            </a:r>
            <a:r>
              <a:rPr lang="en-US" dirty="0" smtClean="0"/>
              <a:t>(</a:t>
            </a:r>
            <a:r>
              <a:rPr lang="en-US" dirty="0"/>
              <a:t>100</a:t>
            </a:r>
            <a:r>
              <a:rPr lang="en-US" dirty="0" smtClean="0"/>
              <a:t>) </a:t>
            </a:r>
            <a:r>
              <a:rPr lang="en-US" dirty="0"/>
              <a:t>not null,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psw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 smtClean="0"/>
              <a:t>(</a:t>
            </a:r>
            <a:r>
              <a:rPr lang="en-US" dirty="0"/>
              <a:t>200</a:t>
            </a:r>
            <a:r>
              <a:rPr lang="en-US" dirty="0" smtClean="0"/>
              <a:t>) </a:t>
            </a:r>
            <a:r>
              <a:rPr lang="en-US" dirty="0"/>
              <a:t>not null,</a:t>
            </a:r>
            <a:br>
              <a:rPr lang="en-US" dirty="0"/>
            </a:br>
            <a:r>
              <a:rPr lang="en-US" dirty="0"/>
              <a:t>   age </a:t>
            </a:r>
            <a:r>
              <a:rPr lang="en-US" dirty="0" err="1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err="1"/>
              <a:t>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Insert</a:t>
            </a:r>
          </a:p>
          <a:p>
            <a:pPr lvl="1"/>
            <a:r>
              <a:rPr lang="en-US" dirty="0"/>
              <a:t>insert into </a:t>
            </a:r>
            <a:r>
              <a:rPr lang="en-US" dirty="0" err="1" smtClean="0"/>
              <a:t>user_test</a:t>
            </a:r>
            <a:r>
              <a:rPr lang="en-US" dirty="0" smtClean="0"/>
              <a:t>(</a:t>
            </a:r>
            <a:r>
              <a:rPr lang="en-US" dirty="0"/>
              <a:t>name, active, login, </a:t>
            </a:r>
            <a:r>
              <a:rPr lang="en-US" dirty="0" err="1"/>
              <a:t>psw</a:t>
            </a:r>
            <a:r>
              <a:rPr lang="en-US" dirty="0"/>
              <a:t>, age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null, true, '</a:t>
            </a:r>
            <a:r>
              <a:rPr lang="en-US" dirty="0" err="1"/>
              <a:t>login','psw</a:t>
            </a:r>
            <a:r>
              <a:rPr lang="en-US" dirty="0"/>
              <a:t>', 1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 smtClean="0"/>
              <a:t>user_test</a:t>
            </a:r>
            <a:r>
              <a:rPr lang="en-US" dirty="0" smtClean="0"/>
              <a:t>(</a:t>
            </a:r>
            <a:r>
              <a:rPr lang="en-US" dirty="0"/>
              <a:t>name, active, login, </a:t>
            </a:r>
            <a:r>
              <a:rPr lang="en-US" dirty="0" err="1"/>
              <a:t>psw</a:t>
            </a:r>
            <a:r>
              <a:rPr lang="en-US" dirty="0"/>
              <a:t>, age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'test', true, 'login2','123', 1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 smtClean="0"/>
              <a:t>user_test</a:t>
            </a:r>
            <a:r>
              <a:rPr lang="en-US" dirty="0" smtClean="0"/>
              <a:t>(</a:t>
            </a:r>
            <a:r>
              <a:rPr lang="en-US" dirty="0"/>
              <a:t>name, active, login, </a:t>
            </a:r>
            <a:r>
              <a:rPr lang="en-US" dirty="0" err="1"/>
              <a:t>psw</a:t>
            </a:r>
            <a:r>
              <a:rPr lang="en-US" dirty="0"/>
              <a:t>, age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'test2', true, 'login3','1234', 4</a:t>
            </a:r>
            <a:r>
              <a:rPr lang="en-US" dirty="0" smtClean="0"/>
              <a:t>)</a:t>
            </a:r>
            <a:r>
              <a:rPr lang="en-US" dirty="0"/>
              <a:t>;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select * from "user" where login='login‘;</a:t>
            </a:r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/>
              <a:t>update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set </a:t>
            </a:r>
            <a:r>
              <a:rPr lang="en-US" dirty="0" err="1"/>
              <a:t>psw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'321' where login</a:t>
            </a:r>
            <a:r>
              <a:rPr lang="en-US" dirty="0" smtClean="0"/>
              <a:t>=</a:t>
            </a:r>
            <a:r>
              <a:rPr lang="en-US" dirty="0"/>
              <a:t>'login'; 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/>
              <a:t>delete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where name is null;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Clauses</a:t>
            </a:r>
          </a:p>
          <a:p>
            <a:endParaRPr lang="en-US" dirty="0"/>
          </a:p>
          <a:p>
            <a:r>
              <a:rPr lang="en-US" dirty="0"/>
              <a:t>select *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where login</a:t>
            </a:r>
            <a:r>
              <a:rPr lang="en-US" dirty="0" smtClean="0"/>
              <a:t>=</a:t>
            </a:r>
            <a:r>
              <a:rPr lang="en-US" dirty="0"/>
              <a:t>'login' and </a:t>
            </a:r>
            <a:r>
              <a:rPr lang="en-US" dirty="0" smtClean="0"/>
              <a:t>(</a:t>
            </a:r>
            <a:r>
              <a:rPr lang="en-US" dirty="0"/>
              <a:t>name is not null or age is not null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</a:p>
          <a:p>
            <a:endParaRPr lang="en-US" dirty="0"/>
          </a:p>
          <a:p>
            <a:r>
              <a:rPr lang="en-US" dirty="0"/>
              <a:t>select age, </a:t>
            </a:r>
            <a:r>
              <a:rPr lang="en-US" i="1" dirty="0"/>
              <a:t>count</a:t>
            </a:r>
            <a:r>
              <a:rPr lang="en-US" dirty="0" smtClean="0"/>
              <a:t>(</a:t>
            </a:r>
            <a:r>
              <a:rPr lang="en-US" dirty="0"/>
              <a:t>*</a:t>
            </a:r>
            <a:r>
              <a:rPr lang="en-US" dirty="0" smtClean="0"/>
              <a:t>) </a:t>
            </a:r>
            <a:r>
              <a:rPr lang="en-US" dirty="0"/>
              <a:t>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group by age;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</a:t>
            </a:r>
          </a:p>
          <a:p>
            <a:r>
              <a:rPr lang="en-US" dirty="0"/>
              <a:t>select *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order by age </a:t>
            </a:r>
            <a:r>
              <a:rPr lang="en-US" dirty="0" err="1"/>
              <a:t>a</a:t>
            </a:r>
            <a:r>
              <a:rPr lang="en-US" dirty="0" err="1" smtClean="0"/>
              <a:t>sc</a:t>
            </a:r>
            <a:r>
              <a:rPr lang="en-US" dirty="0"/>
              <a:t>;</a:t>
            </a:r>
          </a:p>
          <a:p>
            <a:r>
              <a:rPr lang="en-US" dirty="0"/>
              <a:t>select * from </a:t>
            </a:r>
            <a:r>
              <a:rPr lang="en-US" dirty="0" err="1" smtClean="0"/>
              <a:t>user_test</a:t>
            </a:r>
            <a:r>
              <a:rPr lang="en-US" dirty="0" smtClean="0"/>
              <a:t> </a:t>
            </a:r>
            <a:r>
              <a:rPr lang="en-US" dirty="0"/>
              <a:t>order by age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table </a:t>
            </a:r>
            <a:r>
              <a:rPr lang="en-US" dirty="0" smtClean="0"/>
              <a:t>products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/>
              <a:t>id serial not null</a:t>
            </a:r>
            <a:br>
              <a:rPr lang="en-US" dirty="0"/>
            </a:br>
            <a:r>
              <a:rPr lang="en-US" dirty="0"/>
              <a:t>      constraint </a:t>
            </a:r>
            <a:r>
              <a:rPr lang="en-US" dirty="0" err="1" smtClean="0"/>
              <a:t>products_pk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/>
              <a:t>primary key,</a:t>
            </a:r>
            <a:br>
              <a:rPr lang="en-US" dirty="0"/>
            </a:br>
            <a:r>
              <a:rPr lang="en-US" dirty="0"/>
              <a:t>   name </a:t>
            </a:r>
            <a:r>
              <a:rPr lang="en-US" dirty="0" err="1"/>
              <a:t>varchar</a:t>
            </a:r>
            <a:r>
              <a:rPr lang="en-US" dirty="0" smtClean="0"/>
              <a:t>(</a:t>
            </a:r>
            <a:r>
              <a:rPr lang="en-US" dirty="0"/>
              <a:t>29</a:t>
            </a:r>
            <a:r>
              <a:rPr lang="en-US" dirty="0" smtClean="0"/>
              <a:t>) </a:t>
            </a:r>
            <a:r>
              <a:rPr lang="en-US" dirty="0"/>
              <a:t>not null,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</a:t>
            </a:r>
            <a:br>
              <a:rPr lang="en-US" dirty="0"/>
            </a:b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comment on table </a:t>
            </a:r>
            <a:r>
              <a:rPr lang="en-US" dirty="0" smtClean="0"/>
              <a:t>products </a:t>
            </a:r>
            <a:r>
              <a:rPr lang="en-US" dirty="0"/>
              <a:t>is 'Products off user';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</a:t>
            </a:r>
            <a:r>
              <a:rPr lang="en-US" dirty="0" smtClean="0"/>
              <a:t>products( </a:t>
            </a:r>
            <a:r>
              <a:rPr lang="en-US" dirty="0"/>
              <a:t>name, </a:t>
            </a:r>
            <a:r>
              <a:rPr lang="en-US" dirty="0" err="1"/>
              <a:t>user_id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/>
              <a:t>bbq</a:t>
            </a:r>
            <a:r>
              <a:rPr lang="en-US" dirty="0"/>
              <a:t>', 1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smtClean="0"/>
              <a:t>products( </a:t>
            </a:r>
            <a:r>
              <a:rPr lang="en-US" dirty="0"/>
              <a:t>name, </a:t>
            </a:r>
            <a:r>
              <a:rPr lang="en-US" dirty="0" err="1"/>
              <a:t>user_id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err="1"/>
              <a:t>sql</a:t>
            </a:r>
            <a:r>
              <a:rPr lang="en-US" dirty="0"/>
              <a:t>', 1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smtClean="0"/>
              <a:t>products( </a:t>
            </a:r>
            <a:r>
              <a:rPr lang="en-US" dirty="0"/>
              <a:t>name, </a:t>
            </a:r>
            <a:r>
              <a:rPr lang="en-US" dirty="0" err="1"/>
              <a:t>user_id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'java', 2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insert into </a:t>
            </a:r>
            <a:r>
              <a:rPr lang="en-US" dirty="0" smtClean="0"/>
              <a:t>products( </a:t>
            </a:r>
            <a:r>
              <a:rPr lang="en-US" dirty="0"/>
              <a:t>name, </a:t>
            </a:r>
            <a:r>
              <a:rPr lang="en-US" dirty="0" err="1"/>
              <a:t>user_id</a:t>
            </a:r>
            <a:r>
              <a:rPr lang="en-US" dirty="0" smtClean="0"/>
              <a:t>) </a:t>
            </a:r>
            <a:r>
              <a:rPr lang="en-US" dirty="0"/>
              <a:t>VALUES </a:t>
            </a:r>
            <a:r>
              <a:rPr lang="en-US" dirty="0" smtClean="0"/>
              <a:t>(</a:t>
            </a:r>
            <a:r>
              <a:rPr lang="en-US" dirty="0"/>
              <a:t>'html', 2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</a:p>
          <a:p>
            <a:r>
              <a:rPr lang="en-US" dirty="0" smtClean="0"/>
              <a:t>Left join</a:t>
            </a:r>
          </a:p>
          <a:p>
            <a:r>
              <a:rPr lang="en-US" dirty="0" smtClean="0"/>
              <a:t>Right join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287</Words>
  <Application>Microsoft Office PowerPoint</Application>
  <PresentationFormat>Экран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SQL </vt:lpstr>
      <vt:lpstr>tables</vt:lpstr>
      <vt:lpstr>Sqls</vt:lpstr>
      <vt:lpstr>where</vt:lpstr>
      <vt:lpstr>group</vt:lpstr>
      <vt:lpstr>order</vt:lpstr>
      <vt:lpstr>products</vt:lpstr>
      <vt:lpstr>Слайд 8</vt:lpstr>
      <vt:lpstr>joins</vt:lpstr>
      <vt:lpstr>Inner join</vt:lpstr>
      <vt:lpstr>Left join</vt:lpstr>
      <vt:lpstr>Right join</vt:lpstr>
      <vt:lpstr>indexes</vt:lpstr>
      <vt:lpstr>Foreign keys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Daulet zholtayev</dc:creator>
  <cp:lastModifiedBy>Daulet zholtayev</cp:lastModifiedBy>
  <cp:revision>9</cp:revision>
  <dcterms:created xsi:type="dcterms:W3CDTF">2020-10-08T11:47:07Z</dcterms:created>
  <dcterms:modified xsi:type="dcterms:W3CDTF">2020-10-08T13:58:12Z</dcterms:modified>
</cp:coreProperties>
</file>