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DF39-5FB6-428B-B612-AFF0B4EB7C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TP/CO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3501008"/>
            <a:ext cx="448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lone, add, push, pull, commit, merge, rebase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HTTP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- это набор правил, которым сервер должен следовать, когда дело доходит до передачи файлов (изображений, видео, аудио и других форм файлов) через Всемирную паутину (WWW). </a:t>
            </a:r>
            <a:endParaRPr lang="en-US" dirty="0" smtClean="0"/>
          </a:p>
          <a:p>
            <a:r>
              <a:rPr lang="en-US" dirty="0" smtClean="0"/>
              <a:t>HTTP(80)</a:t>
            </a:r>
            <a:r>
              <a:rPr lang="en-US" dirty="0"/>
              <a:t> </a:t>
            </a:r>
            <a:r>
              <a:rPr lang="kk-KZ" dirty="0" smtClean="0"/>
              <a:t>и</a:t>
            </a:r>
            <a:r>
              <a:rPr lang="en-US" dirty="0" smtClean="0"/>
              <a:t> HTTPS(443)</a:t>
            </a:r>
            <a:r>
              <a:rPr lang="kk-KZ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HTTP определяет множество </a:t>
            </a:r>
            <a:r>
              <a:rPr lang="ru-RU" b="1" dirty="0"/>
              <a:t>методов запроса</a:t>
            </a:r>
            <a:r>
              <a:rPr lang="ru-RU" dirty="0"/>
              <a:t>, которые указывают, какое желаемое действие выполнится для данного ресурса.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Метод GET запрашивает представление ресурса. Запросы с использованием этого метода могут только извлекать данные.</a:t>
            </a:r>
            <a:endParaRPr lang="en-US" dirty="0" smtClean="0"/>
          </a:p>
          <a:p>
            <a:r>
              <a:rPr lang="ru-RU" dirty="0" smtClean="0"/>
              <a:t>HEAD запрашивает ресурс так же, как и метод GET, но без тела ответа.</a:t>
            </a:r>
            <a:endParaRPr lang="en-US" dirty="0" smtClean="0"/>
          </a:p>
          <a:p>
            <a:r>
              <a:rPr lang="ru-RU" dirty="0" smtClean="0"/>
              <a:t>POST используется для отправки сущностей к определённому ресурсу. Часто вызывает изменение состояния или какие-то побочные эффекты на сервере</a:t>
            </a:r>
            <a:endParaRPr lang="en-US" dirty="0" smtClean="0"/>
          </a:p>
          <a:p>
            <a:r>
              <a:rPr lang="ru-RU" dirty="0" smtClean="0"/>
              <a:t>PUT заменяет все текущие представления ресурса данными запроса.</a:t>
            </a:r>
          </a:p>
          <a:p>
            <a:r>
              <a:rPr lang="ru-RU" dirty="0" smtClean="0"/>
              <a:t>DELETE удаляет указанный ресурс.</a:t>
            </a:r>
            <a:endParaRPr lang="en-US" dirty="0" smtClean="0"/>
          </a:p>
          <a:p>
            <a:r>
              <a:rPr lang="ru-RU" dirty="0" smtClean="0"/>
              <a:t>CONNECT устанавливает "туннель" к серверу, определённому по ресурсу.</a:t>
            </a:r>
          </a:p>
          <a:p>
            <a:r>
              <a:rPr lang="ru-RU" dirty="0" smtClean="0"/>
              <a:t>OPTIONS используется для описания параметров соединения с ресурсом.</a:t>
            </a:r>
            <a:endParaRPr lang="en-US" dirty="0" smtClean="0"/>
          </a:p>
          <a:p>
            <a:r>
              <a:rPr lang="ru-RU" dirty="0" smtClean="0"/>
              <a:t>TRACE выполняет вызов возвращаемого тестового сообщения с ресурса.</a:t>
            </a:r>
          </a:p>
          <a:p>
            <a:r>
              <a:rPr lang="ru-RU" dirty="0" smtClean="0"/>
              <a:t>PATCH используется для частичного изменения ресурса.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состояния </a:t>
            </a:r>
            <a:r>
              <a:rPr lang="en-US" b="1" dirty="0"/>
              <a:t>HTTP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Клиент узнаёт по коду ответа о результатах его запроса и определяет, какие действия ему </a:t>
            </a:r>
            <a:r>
              <a:rPr lang="ru-RU" dirty="0"/>
              <a:t>предпринимать дальше.</a:t>
            </a:r>
            <a:endParaRPr lang="en-US" dirty="0" smtClean="0"/>
          </a:p>
          <a:p>
            <a:r>
              <a:rPr lang="en-US" dirty="0"/>
              <a:t>1xx: Informational (</a:t>
            </a:r>
            <a:r>
              <a:rPr lang="ru-RU" dirty="0"/>
              <a:t>информационные</a:t>
            </a:r>
            <a:r>
              <a:rPr lang="ru-RU" dirty="0" smtClean="0"/>
              <a:t>) </a:t>
            </a:r>
            <a:r>
              <a:rPr lang="ru-RU" dirty="0"/>
              <a:t> </a:t>
            </a:r>
            <a:endParaRPr lang="en-US" dirty="0" smtClean="0"/>
          </a:p>
          <a:p>
            <a:r>
              <a:rPr lang="en-US" dirty="0"/>
              <a:t>2xx: Success (</a:t>
            </a:r>
            <a:r>
              <a:rPr lang="ru-RU" dirty="0"/>
              <a:t>успешно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/>
              <a:t>3xx: Redirection (</a:t>
            </a:r>
            <a:r>
              <a:rPr lang="ru-RU" dirty="0"/>
              <a:t>перенаправление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4xx: </a:t>
            </a:r>
            <a:r>
              <a:rPr lang="ru-RU" dirty="0" err="1"/>
              <a:t>Client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 (ошибка клиента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5xx: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 (ошибка сервера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ru-RU" dirty="0"/>
          </a:p>
        </p:txBody>
      </p:sp>
      <p:pic>
        <p:nvPicPr>
          <p:cNvPr id="4" name="Содержимое 3" descr="CORS_princi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412776"/>
            <a:ext cx="5559712" cy="3268960"/>
          </a:xfrm>
        </p:spPr>
      </p:pic>
      <p:sp>
        <p:nvSpPr>
          <p:cNvPr id="5" name="TextBox 4"/>
          <p:cNvSpPr txBox="1"/>
          <p:nvPr/>
        </p:nvSpPr>
        <p:spPr>
          <a:xfrm>
            <a:off x="1907704" y="5445224"/>
            <a:ext cx="5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https://developer.mozilla.org/ru/docs/Web/HTTP/CORS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86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git</vt:lpstr>
      <vt:lpstr>http</vt:lpstr>
      <vt:lpstr>Презентация PowerPoint</vt:lpstr>
      <vt:lpstr>Презентация PowerPoint</vt:lpstr>
      <vt:lpstr>Код состояния HTTP </vt:lpstr>
      <vt:lpstr>CORS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Daulet zholtayev</dc:creator>
  <cp:lastModifiedBy>User</cp:lastModifiedBy>
  <cp:revision>8</cp:revision>
  <dcterms:created xsi:type="dcterms:W3CDTF">2020-08-20T03:55:36Z</dcterms:created>
  <dcterms:modified xsi:type="dcterms:W3CDTF">2020-08-29T18:35:42Z</dcterms:modified>
</cp:coreProperties>
</file>