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F39-5FB6-428B-B612-AFF0B4EB7C0D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103C-C360-42EA-9734-8BDE42AF15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F39-5FB6-428B-B612-AFF0B4EB7C0D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103C-C360-42EA-9734-8BDE42AF15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F39-5FB6-428B-B612-AFF0B4EB7C0D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103C-C360-42EA-9734-8BDE42AF15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F39-5FB6-428B-B612-AFF0B4EB7C0D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103C-C360-42EA-9734-8BDE42AF15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F39-5FB6-428B-B612-AFF0B4EB7C0D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103C-C360-42EA-9734-8BDE42AF15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F39-5FB6-428B-B612-AFF0B4EB7C0D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103C-C360-42EA-9734-8BDE42AF15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F39-5FB6-428B-B612-AFF0B4EB7C0D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103C-C360-42EA-9734-8BDE42AF15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F39-5FB6-428B-B612-AFF0B4EB7C0D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103C-C360-42EA-9734-8BDE42AF15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F39-5FB6-428B-B612-AFF0B4EB7C0D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103C-C360-42EA-9734-8BDE42AF15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F39-5FB6-428B-B612-AFF0B4EB7C0D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103C-C360-42EA-9734-8BDE42AF15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F39-5FB6-428B-B612-AFF0B4EB7C0D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103C-C360-42EA-9734-8BDE42AF15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6DF39-5FB6-428B-B612-AFF0B4EB7C0D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0103C-C360-42EA-9734-8BDE42AF15A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HTTP/COR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3501008"/>
            <a:ext cx="448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lone, add, push, pull, commit, merge, rebase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HTTP (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) - это набор правил, которым сервер должен следовать, когда дело доходит до передачи файлов (изображений, видео, аудио и других форм файлов) через Всемирную паутину (WWW). </a:t>
            </a:r>
            <a:endParaRPr lang="en-US" dirty="0" smtClean="0"/>
          </a:p>
          <a:p>
            <a:r>
              <a:rPr lang="en-US" dirty="0" smtClean="0"/>
              <a:t>HTTP(80)</a:t>
            </a:r>
            <a:r>
              <a:rPr lang="en-US" dirty="0"/>
              <a:t> </a:t>
            </a:r>
            <a:r>
              <a:rPr lang="kk-KZ" dirty="0" smtClean="0"/>
              <a:t>и</a:t>
            </a:r>
            <a:r>
              <a:rPr lang="en-US" dirty="0" smtClean="0"/>
              <a:t> HTTPS(443)</a:t>
            </a:r>
            <a:r>
              <a:rPr lang="kk-KZ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HTTP определяет множество </a:t>
            </a:r>
            <a:r>
              <a:rPr lang="ru-RU" b="1" dirty="0"/>
              <a:t>методов запроса</a:t>
            </a:r>
            <a:r>
              <a:rPr lang="ru-RU" dirty="0"/>
              <a:t>, которые указывают, какое желаемое действие выполнится для данного ресурса.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Метод GET запрашивает представление ресурса. Запросы с использованием этого метода могут только извлекать данные.</a:t>
            </a:r>
            <a:endParaRPr lang="en-US" dirty="0" smtClean="0"/>
          </a:p>
          <a:p>
            <a:r>
              <a:rPr lang="ru-RU" dirty="0" smtClean="0"/>
              <a:t>HEAD запрашивает ресурс так же, как и метод GET, но без тела ответа.</a:t>
            </a:r>
            <a:endParaRPr lang="en-US" dirty="0" smtClean="0"/>
          </a:p>
          <a:p>
            <a:r>
              <a:rPr lang="ru-RU" dirty="0" smtClean="0"/>
              <a:t>POST используется для отправки сущностей к определённому ресурсу. Часто вызывает изменение состояния или какие-то побочные эффекты на сервере</a:t>
            </a:r>
            <a:endParaRPr lang="en-US" dirty="0" smtClean="0"/>
          </a:p>
          <a:p>
            <a:r>
              <a:rPr lang="ru-RU" dirty="0" smtClean="0"/>
              <a:t>PUT заменяет все текущие представления ресурса данными запроса.</a:t>
            </a:r>
          </a:p>
          <a:p>
            <a:r>
              <a:rPr lang="ru-RU" dirty="0" smtClean="0"/>
              <a:t>DELETE удаляет указанный ресурс.</a:t>
            </a:r>
            <a:endParaRPr lang="en-US" dirty="0" smtClean="0"/>
          </a:p>
          <a:p>
            <a:r>
              <a:rPr lang="ru-RU" dirty="0" smtClean="0"/>
              <a:t>CONNECT устанавливает "туннель" к серверу, определённому по ресурсу.</a:t>
            </a:r>
          </a:p>
          <a:p>
            <a:r>
              <a:rPr lang="ru-RU" dirty="0" smtClean="0"/>
              <a:t>OPTIONS используется для описания параметров соединения с ресурсом.</a:t>
            </a:r>
            <a:endParaRPr lang="en-US" dirty="0" smtClean="0"/>
          </a:p>
          <a:p>
            <a:r>
              <a:rPr lang="ru-RU" dirty="0" smtClean="0"/>
              <a:t>TRACE выполняет вызов возвращаемого тестового сообщения с ресурса.</a:t>
            </a:r>
          </a:p>
          <a:p>
            <a:r>
              <a:rPr lang="ru-RU" dirty="0" smtClean="0"/>
              <a:t>PATCH используется для частичного изменения ресурса.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Код состояния </a:t>
            </a:r>
            <a:r>
              <a:rPr lang="en-US" b="1" dirty="0"/>
              <a:t>HTTP</a:t>
            </a:r>
            <a:r>
              <a:rPr lang="en-US" dirty="0"/>
              <a:t> 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Клиент узнаёт по коду ответа о результатах его запроса и определяет, какие действия ему </a:t>
            </a:r>
            <a:r>
              <a:rPr lang="ru-RU" dirty="0" err="1" smtClean="0"/>
              <a:t>предприни</a:t>
            </a:r>
            <a:endParaRPr lang="en-US" dirty="0" smtClean="0"/>
          </a:p>
          <a:p>
            <a:r>
              <a:rPr lang="en-US" dirty="0"/>
              <a:t>1xx: Informational (</a:t>
            </a:r>
            <a:r>
              <a:rPr lang="ru-RU" dirty="0"/>
              <a:t>информационные)</a:t>
            </a:r>
            <a:r>
              <a:rPr lang="ru-RU" dirty="0" smtClean="0"/>
              <a:t>мать </a:t>
            </a:r>
            <a:r>
              <a:rPr lang="ru-RU" dirty="0"/>
              <a:t>дальше. </a:t>
            </a:r>
            <a:endParaRPr lang="en-US" dirty="0" smtClean="0"/>
          </a:p>
          <a:p>
            <a:r>
              <a:rPr lang="en-US" dirty="0"/>
              <a:t>2xx: Success (</a:t>
            </a:r>
            <a:r>
              <a:rPr lang="ru-RU" dirty="0"/>
              <a:t>успешно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/>
              <a:t>3xx: Redirection (</a:t>
            </a:r>
            <a:r>
              <a:rPr lang="ru-RU" dirty="0"/>
              <a:t>перенаправление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/>
              <a:t>4xx: </a:t>
            </a:r>
            <a:r>
              <a:rPr lang="ru-RU" dirty="0" err="1"/>
              <a:t>Client</a:t>
            </a:r>
            <a:r>
              <a:rPr lang="ru-RU" dirty="0"/>
              <a:t> </a:t>
            </a:r>
            <a:r>
              <a:rPr lang="ru-RU" dirty="0" err="1"/>
              <a:t>Error</a:t>
            </a:r>
            <a:r>
              <a:rPr lang="ru-RU" dirty="0"/>
              <a:t> (ошибка клиента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/>
              <a:t>5xx: </a:t>
            </a:r>
            <a:r>
              <a:rPr lang="ru-RU" dirty="0" err="1"/>
              <a:t>Server</a:t>
            </a:r>
            <a:r>
              <a:rPr lang="ru-RU" dirty="0"/>
              <a:t> </a:t>
            </a:r>
            <a:r>
              <a:rPr lang="ru-RU" dirty="0" err="1"/>
              <a:t>Error</a:t>
            </a:r>
            <a:r>
              <a:rPr lang="ru-RU" dirty="0"/>
              <a:t> (ошибка сервера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</a:t>
            </a:r>
            <a:endParaRPr lang="ru-RU" dirty="0"/>
          </a:p>
        </p:txBody>
      </p:sp>
      <p:pic>
        <p:nvPicPr>
          <p:cNvPr id="4" name="Содержимое 3" descr="CORS_princip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1412776"/>
            <a:ext cx="5559712" cy="3268960"/>
          </a:xfrm>
        </p:spPr>
      </p:pic>
      <p:sp>
        <p:nvSpPr>
          <p:cNvPr id="5" name="TextBox 4"/>
          <p:cNvSpPr txBox="1"/>
          <p:nvPr/>
        </p:nvSpPr>
        <p:spPr>
          <a:xfrm>
            <a:off x="1907704" y="5445224"/>
            <a:ext cx="5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https://developer.mozilla.org/ru/docs/Web/HTTP/CORS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84</Words>
  <Application>Microsoft Office PowerPoint</Application>
  <PresentationFormat>Экран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git</vt:lpstr>
      <vt:lpstr>http</vt:lpstr>
      <vt:lpstr>Слайд 3</vt:lpstr>
      <vt:lpstr>Слайд 4</vt:lpstr>
      <vt:lpstr>Код состояния HTTP </vt:lpstr>
      <vt:lpstr>CORS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Daulet zholtayev</dc:creator>
  <cp:lastModifiedBy>Daulet zholtayev</cp:lastModifiedBy>
  <cp:revision>6</cp:revision>
  <dcterms:created xsi:type="dcterms:W3CDTF">2020-08-20T03:55:36Z</dcterms:created>
  <dcterms:modified xsi:type="dcterms:W3CDTF">2020-08-20T04:46:02Z</dcterms:modified>
</cp:coreProperties>
</file>