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4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6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7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ulticolored smoke gradient">
            <a:extLst>
              <a:ext uri="{FF2B5EF4-FFF2-40B4-BE49-F238E27FC236}">
                <a16:creationId xmlns:a16="http://schemas.microsoft.com/office/drawing/2014/main" id="{84211496-EF16-9B93-8EB7-8550BA594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96" r="-1" b="7612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4ED65-034A-73E3-3159-ADFF7361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Mustang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89006-6A26-6687-9816-1227BDDE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By: Anika </a:t>
            </a:r>
            <a:r>
              <a:rPr lang="en-US" sz="3200" dirty="0" err="1"/>
              <a:t>alatkar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868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0247-D53C-433B-D503-90C82A04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     My Family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8EB9-4776-9DCD-D041-58A2A4C8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</a:t>
            </a:r>
          </a:p>
          <a:p>
            <a:pPr marL="0" indent="0" algn="ctr">
              <a:buNone/>
            </a:pPr>
            <a:r>
              <a:rPr lang="en-US" sz="2000" dirty="0"/>
              <a:t>My mom, Archana</a:t>
            </a:r>
          </a:p>
          <a:p>
            <a:pPr marL="0" indent="0" algn="ctr">
              <a:buNone/>
            </a:pPr>
            <a:r>
              <a:rPr lang="en-US" sz="2000" dirty="0"/>
              <a:t>My dad, Atul</a:t>
            </a:r>
          </a:p>
          <a:p>
            <a:pPr marL="0" indent="0" algn="ctr">
              <a:buNone/>
            </a:pPr>
            <a:r>
              <a:rPr lang="en-US" sz="2000" dirty="0"/>
              <a:t>My brother, Aneesh </a:t>
            </a:r>
          </a:p>
          <a:p>
            <a:pPr marL="0" indent="0" algn="ctr">
              <a:buNone/>
            </a:pPr>
            <a:r>
              <a:rPr lang="en-US" sz="2000" dirty="0"/>
              <a:t>And you all know my name</a:t>
            </a:r>
          </a:p>
        </p:txBody>
      </p:sp>
    </p:spTree>
    <p:extLst>
      <p:ext uri="{BB962C8B-B14F-4D97-AF65-F5344CB8AC3E}">
        <p14:creationId xmlns:p14="http://schemas.microsoft.com/office/powerpoint/2010/main" val="22395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E0C-4FBD-42AC-0139-1F45AA5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Talents &amp;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700A-6B8E-D32E-E127-13A302E7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576" y="2698942"/>
            <a:ext cx="8825659" cy="3416300"/>
          </a:xfrm>
          <a:ln>
            <a:noFill/>
          </a:ln>
        </p:spPr>
        <p:txBody>
          <a:bodyPr/>
          <a:lstStyle/>
          <a:p>
            <a:r>
              <a:rPr lang="en-US" dirty="0"/>
              <a:t>Reading</a:t>
            </a:r>
          </a:p>
          <a:p>
            <a:r>
              <a:rPr lang="en-US" dirty="0"/>
              <a:t>Drawing</a:t>
            </a:r>
          </a:p>
          <a:p>
            <a:r>
              <a:rPr lang="en-US" dirty="0"/>
              <a:t>Piano</a:t>
            </a:r>
          </a:p>
        </p:txBody>
      </p:sp>
    </p:spTree>
    <p:extLst>
      <p:ext uri="{BB962C8B-B14F-4D97-AF65-F5344CB8AC3E}">
        <p14:creationId xmlns:p14="http://schemas.microsoft.com/office/powerpoint/2010/main" val="22859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D33E-7957-0A37-A8BD-892E09A8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75" y="1043652"/>
            <a:ext cx="8761413" cy="706964"/>
          </a:xfrm>
          <a:noFill/>
        </p:spPr>
        <p:txBody>
          <a:bodyPr/>
          <a:lstStyle/>
          <a:p>
            <a:br>
              <a:rPr lang="en-US" dirty="0"/>
            </a:br>
            <a:r>
              <a:rPr lang="en-US" dirty="0"/>
              <a:t>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CE28-9894-E50D-3CFC-5FF019B7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407" y="2575791"/>
            <a:ext cx="8825659" cy="3416300"/>
          </a:xfrm>
        </p:spPr>
        <p:txBody>
          <a:bodyPr/>
          <a:lstStyle/>
          <a:p>
            <a:r>
              <a:rPr lang="en-US" dirty="0"/>
              <a:t>Math</a:t>
            </a:r>
          </a:p>
          <a:p>
            <a:r>
              <a:rPr lang="en-US" dirty="0"/>
              <a:t>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6AC72-4541-43DC-ADE1-8D8ED0D3A1AA}"/>
              </a:ext>
            </a:extLst>
          </p:cNvPr>
          <p:cNvSpPr txBox="1"/>
          <p:nvPr/>
        </p:nvSpPr>
        <p:spPr>
          <a:xfrm>
            <a:off x="4535055" y="1212468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Favorite Subjects</a:t>
            </a:r>
          </a:p>
        </p:txBody>
      </p:sp>
    </p:spTree>
    <p:extLst>
      <p:ext uri="{BB962C8B-B14F-4D97-AF65-F5344CB8AC3E}">
        <p14:creationId xmlns:p14="http://schemas.microsoft.com/office/powerpoint/2010/main" val="16049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F38F-97DB-1C4C-9E41-4885F692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63639"/>
            <a:ext cx="882565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When I grow up </a:t>
            </a:r>
            <a:br>
              <a:rPr lang="en-US" dirty="0"/>
            </a:br>
            <a:r>
              <a:rPr lang="en-US" dirty="0"/>
              <a:t>I want to be an astronaut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F4D2E-5E2A-AC30-498F-13973C2E8D7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F120A-DB3F-7446-64CD-FC419232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70691" y="5747008"/>
            <a:ext cx="175027" cy="493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8621-471D-F16E-2903-188C5E2B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 </a:t>
            </a:r>
            <a:r>
              <a:rPr lang="en-US"/>
              <a:t>About 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360A6-1299-F55B-0A16-605651AB445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DE0F4-82FD-B170-27EC-460052EC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1493</TotalTime>
  <Words>59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Mustang of the week</vt:lpstr>
      <vt:lpstr>     My Family </vt:lpstr>
      <vt:lpstr>My Talents &amp; Hobbies</vt:lpstr>
      <vt:lpstr>                          </vt:lpstr>
      <vt:lpstr>When I grow up  I want to be an astronaut </vt:lpstr>
      <vt:lpstr>Fun Facts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Alatkar</dc:creator>
  <cp:lastModifiedBy>Atul Alatkar</cp:lastModifiedBy>
  <cp:revision>2</cp:revision>
  <dcterms:created xsi:type="dcterms:W3CDTF">2024-05-26T22:27:48Z</dcterms:created>
  <dcterms:modified xsi:type="dcterms:W3CDTF">2024-05-27T23:21:47Z</dcterms:modified>
</cp:coreProperties>
</file>