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8880" cy="1142280"/>
          </a:xfrm>
          <a:prstGeom prst="rect">
            <a:avLst/>
          </a:prstGeom>
        </p:spPr>
        <p:txBody>
          <a:bodyPr numCol="1" spcCol="0"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/>
          <p:cNvSpPr/>
          <p:nvPr/>
        </p:nvSpPr>
        <p:spPr>
          <a:xfrm>
            <a:off x="3733920" y="4952880"/>
            <a:ext cx="5180760" cy="93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Tahoma"/>
                <a:ea typeface="Tahoma"/>
              </a:rPr>
              <a:t>Nota Kuliah &amp; Silabus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77" name="Subtitle 2"/>
          <p:cNvSpPr/>
          <p:nvPr/>
        </p:nvSpPr>
        <p:spPr>
          <a:xfrm>
            <a:off x="3733920" y="5715000"/>
            <a:ext cx="5104800" cy="970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Pertemuan 1</a:t>
            </a:r>
            <a:endParaRPr b="0" lang="en-GB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Manajemen Jaringan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/>
          <p:nvPr/>
        </p:nvSpPr>
        <p:spPr>
          <a:xfrm>
            <a:off x="304920" y="228600"/>
            <a:ext cx="8228880" cy="913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ahoma"/>
                <a:ea typeface="Tahoma"/>
              </a:rPr>
              <a:t>Tujuan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9" name="Content Placeholder 2"/>
          <p:cNvSpPr/>
          <p:nvPr/>
        </p:nvSpPr>
        <p:spPr>
          <a:xfrm>
            <a:off x="457200" y="1219320"/>
            <a:ext cx="8076600" cy="426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Memahami konsep dasar tentang jaringan komputer.</a:t>
            </a:r>
            <a:endParaRPr b="0" lang="en-GB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Memahami dan mampu melakukan konsep manajemen jaringan untuk membangun jaringan komputer yang efektif dan efisien.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1"/>
          <p:cNvSpPr/>
          <p:nvPr/>
        </p:nvSpPr>
        <p:spPr>
          <a:xfrm>
            <a:off x="304920" y="228600"/>
            <a:ext cx="8228880" cy="913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ahoma"/>
                <a:ea typeface="Tahoma"/>
              </a:rPr>
              <a:t>Pengetahuan Dasar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1" name="Content Placeholder 2"/>
          <p:cNvSpPr/>
          <p:nvPr/>
        </p:nvSpPr>
        <p:spPr>
          <a:xfrm>
            <a:off x="457200" y="1219320"/>
            <a:ext cx="8076600" cy="426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Pemahaman tentang konsep jaringan komputer.</a:t>
            </a:r>
            <a:endParaRPr b="0" lang="en-GB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Pemahaman dasar pemakaian komputer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/>
          <p:nvPr/>
        </p:nvSpPr>
        <p:spPr>
          <a:xfrm>
            <a:off x="304920" y="228600"/>
            <a:ext cx="8228880" cy="913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ahoma"/>
                <a:ea typeface="Tahoma"/>
              </a:rPr>
              <a:t>Nota Kuliah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3" name="Content Placeholder 2"/>
          <p:cNvSpPr/>
          <p:nvPr/>
        </p:nvSpPr>
        <p:spPr>
          <a:xfrm>
            <a:off x="457200" y="1219320"/>
            <a:ext cx="8076600" cy="426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Berpakaian rapi dan sopan.</a:t>
            </a:r>
            <a:endParaRPr b="0" lang="en-GB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Tidak ada toleransi tugas dan tes terlambat</a:t>
            </a:r>
            <a:endParaRPr b="0" lang="en-GB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Jika ada yang berhalangan sakit harap hubungi dosen bersangkutan segera mungkin</a:t>
            </a:r>
            <a:endParaRPr b="0" lang="en-GB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Protes nilai yang sangat terlambat tidak akan dilayani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/>
          <p:nvPr/>
        </p:nvSpPr>
        <p:spPr>
          <a:xfrm>
            <a:off x="304920" y="228600"/>
            <a:ext cx="8228880" cy="913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ahoma"/>
                <a:ea typeface="Tahoma"/>
              </a:rPr>
              <a:t>Materi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5" name="Content Placeholder 2"/>
          <p:cNvSpPr/>
          <p:nvPr/>
        </p:nvSpPr>
        <p:spPr>
          <a:xfrm>
            <a:off x="457200" y="1066680"/>
            <a:ext cx="8076600" cy="426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Subnetting &amp; VLSM IP V4</a:t>
            </a:r>
            <a:endParaRPr b="0" lang="en-GB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IP V6</a:t>
            </a:r>
            <a:endParaRPr b="0" lang="en-GB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Protokol Routing</a:t>
            </a:r>
            <a:endParaRPr b="0" lang="en-GB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Sistem Operasi Jaringan</a:t>
            </a:r>
            <a:endParaRPr b="0" lang="en-GB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Remoting</a:t>
            </a:r>
            <a:endParaRPr b="0" lang="en-GB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Monitoring</a:t>
            </a:r>
            <a:endParaRPr b="0" lang="en-GB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Tools Manajemen Jaringan</a:t>
            </a:r>
            <a:endParaRPr b="0" lang="en-GB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Manajemen Broadband</a:t>
            </a:r>
            <a:endParaRPr b="0" lang="en-GB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Manajemen Website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1"/>
          <p:cNvSpPr/>
          <p:nvPr/>
        </p:nvSpPr>
        <p:spPr>
          <a:xfrm>
            <a:off x="304920" y="228600"/>
            <a:ext cx="8228880" cy="913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ahoma"/>
                <a:ea typeface="Tahoma"/>
              </a:rPr>
              <a:t>Penilaian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7" name="Content Placeholder 2"/>
          <p:cNvSpPr/>
          <p:nvPr/>
        </p:nvSpPr>
        <p:spPr>
          <a:xfrm>
            <a:off x="457200" y="990720"/>
            <a:ext cx="8076600" cy="4494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Presensi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10%</a:t>
            </a:r>
            <a:endParaRPr b="0" lang="en-GB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Tugas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20% (termasuk praktikum)</a:t>
            </a:r>
            <a:endParaRPr b="0" lang="en-GB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UTS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35%</a:t>
            </a:r>
            <a:endParaRPr b="0" lang="en-GB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UAS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35%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Tidak sesuai harapan?</a:t>
            </a:r>
            <a:endParaRPr b="0" lang="en-GB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Cek Polling di E-Learning!</a:t>
            </a:r>
            <a:endParaRPr b="0" lang="en-GB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/>
          <p:nvPr/>
        </p:nvSpPr>
        <p:spPr>
          <a:xfrm>
            <a:off x="304920" y="228600"/>
            <a:ext cx="8228880" cy="913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ahoma"/>
                <a:ea typeface="Tahoma"/>
              </a:rPr>
              <a:t>Referensi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9" name="Content Placeholder 2"/>
          <p:cNvSpPr/>
          <p:nvPr/>
        </p:nvSpPr>
        <p:spPr>
          <a:xfrm>
            <a:off x="457200" y="1219320"/>
            <a:ext cx="8076600" cy="426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Subramanian, Mani. 2000.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Network Management: Principles and Practice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Cambridge University.</a:t>
            </a:r>
            <a:endParaRPr b="0" lang="en-GB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Farrel, Adrian, [et all.]. 2009.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Network Management : Know It All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Morgan Kaufmann Publisher.</a:t>
            </a:r>
            <a:endParaRPr b="0" lang="en-GB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Clemm, Alexander. 2007.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Network Management Fundamental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Cisco Press.</a:t>
            </a:r>
            <a:endParaRPr b="0" lang="en-GB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Mishra, Ajay R. 2007.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Fundamental of Cellular Network Planning and Optimization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USA: John Wiley &amp; Sons, Ltd.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1"/>
          <p:cNvSpPr/>
          <p:nvPr/>
        </p:nvSpPr>
        <p:spPr>
          <a:xfrm>
            <a:off x="304920" y="0"/>
            <a:ext cx="8228880" cy="913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ahoma"/>
                <a:ea typeface="Tahoma"/>
              </a:rPr>
              <a:t>About Me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1" name="Content Placeholder 2"/>
          <p:cNvSpPr/>
          <p:nvPr/>
        </p:nvSpPr>
        <p:spPr>
          <a:xfrm>
            <a:off x="457200" y="838080"/>
            <a:ext cx="8076600" cy="426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Nama : Alauddin Maulana Hirzan</a:t>
            </a:r>
            <a:endParaRPr b="0" lang="en-GB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Alamat: Ruang Dosen, Gedung M, Lantai 1</a:t>
            </a:r>
            <a:endParaRPr b="0" lang="en-GB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Telegram</a:t>
            </a:r>
            <a:endParaRPr b="0" lang="en-GB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Whatsapp</a:t>
            </a:r>
            <a:endParaRPr b="0" lang="en-GB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Instagram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/>
          <p:nvPr/>
        </p:nvSpPr>
        <p:spPr>
          <a:xfrm>
            <a:off x="533520" y="2438280"/>
            <a:ext cx="8228880" cy="913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Tahoma"/>
              </a:rPr>
              <a:t>Terima Kasih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4e9e00"/>
      </a:lt2>
      <a:accent1>
        <a:srgbClr val="edc201"/>
      </a:accent1>
      <a:accent2>
        <a:srgbClr val="2c4000"/>
      </a:accent2>
      <a:accent3>
        <a:srgbClr val="000000"/>
      </a:accent3>
      <a:accent4>
        <a:srgbClr val="8064a2"/>
      </a:accent4>
      <a:accent5>
        <a:srgbClr val="4bacc6"/>
      </a:accent5>
      <a:accent6>
        <a:srgbClr val="f79646"/>
      </a:accent6>
      <a:hlink>
        <a:srgbClr val="a07500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4e9e00"/>
      </a:lt2>
      <a:accent1>
        <a:srgbClr val="edc201"/>
      </a:accent1>
      <a:accent2>
        <a:srgbClr val="2c4000"/>
      </a:accent2>
      <a:accent3>
        <a:srgbClr val="000000"/>
      </a:accent3>
      <a:accent4>
        <a:srgbClr val="8064a2"/>
      </a:accent4>
      <a:accent5>
        <a:srgbClr val="4bacc6"/>
      </a:accent5>
      <a:accent6>
        <a:srgbClr val="f79646"/>
      </a:accent6>
      <a:hlink>
        <a:srgbClr val="a07500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Bola Kuning</Template>
  <TotalTime>165</TotalTime>
  <Application>LibreOffice/7.1.4.2$Linux_X86_64 LibreOffice_project/10$Build-2</Application>
  <AppVersion>15.0000</AppVersion>
  <Words>315</Words>
  <Paragraphs>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2012-09-11T08:03:27Z</dcterms:created>
  <dc:creator>Windows7Ultimate</dc:creator>
  <dc:description/>
  <dc:language>en-GB</dc:language>
  <cp:lastModifiedBy/>
  <dcterms:modified xsi:type="dcterms:W3CDTF">2021-09-14T12:48:06Z</dcterms:modified>
  <cp:revision>22</cp:revision>
  <dc:subject/>
  <dc:title>Manajemen Jaringan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11</vt:i4>
  </property>
</Properties>
</file>