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3.jpeg" ContentType="image/jpeg"/>
  <Override PartName="/ppt/media/image9.png" ContentType="image/png"/>
  <Override PartName="/ppt/media/image2.jpeg" ContentType="image/jpeg"/>
  <Override PartName="/ppt/media/image3.jpeg" ContentType="image/jpeg"/>
  <Override PartName="/ppt/media/image4.jpeg" ContentType="image/jpeg"/>
  <Override PartName="/ppt/media/image5.jpeg" ContentType="image/jpeg"/>
  <Override PartName="/ppt/media/image10.jpeg" ContentType="image/jpeg"/>
  <Override PartName="/ppt/media/image14.wmf" ContentType="image/x-wmf"/>
  <Override PartName="/ppt/media/image6.png" ContentType="image/png"/>
  <Override PartName="/ppt/media/image12.jpeg" ContentType="image/jpeg"/>
  <Override PartName="/ppt/media/image15.wmf" ContentType="image/x-wmf"/>
  <Override PartName="/ppt/media/image1.jpeg" ContentType="image/jpeg"/>
  <Override PartName="/ppt/media/image7.png" ContentType="image/png"/>
  <Override PartName="/ppt/media/image8.png" ContentType="image/png"/>
  <Override PartName="/ppt/media/image11.jpeg" ContentType="image/jpe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embeddings/oleObject1.bin" ContentType="application/vnd.openxmlformats-officedocument.oleObject"/>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6.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3600" spc="-1" strike="noStrike">
                <a:solidFill>
                  <a:srgbClr val="000000"/>
                </a:solidFill>
                <a:latin typeface="Arial"/>
              </a:rPr>
              <a:t>Click to move the slide</a:t>
            </a:r>
            <a:endParaRPr b="0" lang="en-US" sz="3600" spc="-1" strike="noStrike">
              <a:solidFill>
                <a:srgbClr val="000000"/>
              </a:solidFill>
              <a:latin typeface="Arial"/>
            </a:endParaRPr>
          </a:p>
        </p:txBody>
      </p:sp>
      <p:sp>
        <p:nvSpPr>
          <p:cNvPr id="211" name="PlaceHolder 2"/>
          <p:cNvSpPr>
            <a:spLocks noGrp="1"/>
          </p:cNvSpPr>
          <p:nvPr>
            <p:ph type="body"/>
          </p:nvPr>
        </p:nvSpPr>
        <p:spPr>
          <a:xfrm>
            <a:off x="756000" y="5078520"/>
            <a:ext cx="6047640" cy="4811040"/>
          </a:xfrm>
          <a:prstGeom prst="rect">
            <a:avLst/>
          </a:prstGeom>
        </p:spPr>
        <p:txBody>
          <a:bodyPr lIns="0" rIns="0" tIns="0" bIns="0">
            <a:noAutofit/>
          </a:bodyPr>
          <a:p>
            <a:r>
              <a:rPr b="0" lang="en-GB" sz="2000" spc="-1" strike="noStrike">
                <a:latin typeface="Arial"/>
              </a:rPr>
              <a:t>Click to edit the notes format</a:t>
            </a:r>
            <a:endParaRPr b="0" lang="en-GB" sz="2000" spc="-1" strike="noStrike">
              <a:latin typeface="Arial"/>
            </a:endParaRPr>
          </a:p>
        </p:txBody>
      </p:sp>
      <p:sp>
        <p:nvSpPr>
          <p:cNvPr id="212" name="PlaceHolder 3"/>
          <p:cNvSpPr>
            <a:spLocks noGrp="1"/>
          </p:cNvSpPr>
          <p:nvPr>
            <p:ph type="hdr"/>
          </p:nvPr>
        </p:nvSpPr>
        <p:spPr>
          <a:xfrm>
            <a:off x="0" y="0"/>
            <a:ext cx="3280680" cy="534240"/>
          </a:xfrm>
          <a:prstGeom prst="rect">
            <a:avLst/>
          </a:prstGeom>
        </p:spPr>
        <p:txBody>
          <a:bodyPr lIns="0" rIns="0" tIns="0" bIns="0">
            <a:noAutofit/>
          </a:bodyPr>
          <a:p>
            <a:r>
              <a:rPr b="0" lang="en-GB" sz="1400" spc="-1" strike="noStrike">
                <a:latin typeface="Times New Roman"/>
              </a:rPr>
              <a:t>&lt;header&gt;</a:t>
            </a:r>
            <a:endParaRPr b="0" lang="en-GB" sz="1400" spc="-1" strike="noStrike">
              <a:latin typeface="Times New Roman"/>
            </a:endParaRPr>
          </a:p>
        </p:txBody>
      </p:sp>
      <p:sp>
        <p:nvSpPr>
          <p:cNvPr id="213" name="PlaceHolder 4"/>
          <p:cNvSpPr>
            <a:spLocks noGrp="1"/>
          </p:cNvSpPr>
          <p:nvPr>
            <p:ph type="dt"/>
          </p:nvPr>
        </p:nvSpPr>
        <p:spPr>
          <a:xfrm>
            <a:off x="4278960" y="0"/>
            <a:ext cx="3280680" cy="534240"/>
          </a:xfrm>
          <a:prstGeom prst="rect">
            <a:avLst/>
          </a:prstGeom>
        </p:spPr>
        <p:txBody>
          <a:bodyPr lIns="0" rIns="0" tIns="0" bIns="0">
            <a:noAutofit/>
          </a:bodyPr>
          <a:p>
            <a:pPr algn="r"/>
            <a:r>
              <a:rPr b="0" lang="en-GB" sz="1400" spc="-1" strike="noStrike">
                <a:latin typeface="Times New Roman"/>
              </a:rPr>
              <a:t>&lt;date/time&gt;</a:t>
            </a:r>
            <a:endParaRPr b="0" lang="en-GB" sz="1400" spc="-1" strike="noStrike">
              <a:latin typeface="Times New Roman"/>
            </a:endParaRPr>
          </a:p>
        </p:txBody>
      </p:sp>
      <p:sp>
        <p:nvSpPr>
          <p:cNvPr id="214" name="PlaceHolder 5"/>
          <p:cNvSpPr>
            <a:spLocks noGrp="1"/>
          </p:cNvSpPr>
          <p:nvPr>
            <p:ph type="ftr"/>
          </p:nvPr>
        </p:nvSpPr>
        <p:spPr>
          <a:xfrm>
            <a:off x="0" y="10157400"/>
            <a:ext cx="3280680" cy="534240"/>
          </a:xfrm>
          <a:prstGeom prst="rect">
            <a:avLst/>
          </a:prstGeom>
        </p:spPr>
        <p:txBody>
          <a:bodyPr lIns="0" rIns="0" tIns="0" bIns="0" anchor="b">
            <a:noAutofit/>
          </a:bodyPr>
          <a:p>
            <a:r>
              <a:rPr b="0" lang="en-GB" sz="1400" spc="-1" strike="noStrike">
                <a:latin typeface="Times New Roman"/>
              </a:rPr>
              <a:t>&lt;footer&gt;</a:t>
            </a:r>
            <a:endParaRPr b="0" lang="en-GB" sz="1400" spc="-1" strike="noStrike">
              <a:latin typeface="Times New Roman"/>
            </a:endParaRPr>
          </a:p>
        </p:txBody>
      </p:sp>
      <p:sp>
        <p:nvSpPr>
          <p:cNvPr id="215"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0EF9FCA2-4F71-48AB-8A73-FCE9E8496F83}"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sldImg"/>
          </p:nvPr>
        </p:nvSpPr>
        <p:spPr>
          <a:xfrm>
            <a:off x="1143000" y="685800"/>
            <a:ext cx="4571640" cy="3428640"/>
          </a:xfrm>
          <a:prstGeom prst="rect">
            <a:avLst/>
          </a:prstGeom>
        </p:spPr>
      </p:sp>
      <p:sp>
        <p:nvSpPr>
          <p:cNvPr id="358" name="PlaceHolder 2"/>
          <p:cNvSpPr>
            <a:spLocks noGrp="1"/>
          </p:cNvSpPr>
          <p:nvPr>
            <p:ph type="body"/>
          </p:nvPr>
        </p:nvSpPr>
        <p:spPr>
          <a:xfrm>
            <a:off x="685800" y="4343400"/>
            <a:ext cx="5486040" cy="4114440"/>
          </a:xfrm>
          <a:prstGeom prst="rect">
            <a:avLst/>
          </a:prstGeom>
        </p:spPr>
        <p:txBody>
          <a:bodyPr numCol="1" spcCol="0">
            <a:noAutofit/>
          </a:bodyPr>
          <a:p>
            <a:endParaRPr b="0" lang="en-GB" sz="2000" spc="-1" strike="noStrike">
              <a:latin typeface="Arial"/>
            </a:endParaRPr>
          </a:p>
        </p:txBody>
      </p:sp>
      <p:sp>
        <p:nvSpPr>
          <p:cNvPr id="359" name="Slide Number Placeholder 3"/>
          <p:cNvSpPr txBox="1"/>
          <p:nvPr/>
        </p:nvSpPr>
        <p:spPr>
          <a:xfrm>
            <a:off x="3884760" y="8685360"/>
            <a:ext cx="2971440" cy="456840"/>
          </a:xfrm>
          <a:prstGeom prst="rect">
            <a:avLst/>
          </a:prstGeom>
          <a:noFill/>
          <a:ln w="0">
            <a:noFill/>
          </a:ln>
        </p:spPr>
        <p:txBody>
          <a:bodyPr numCol="1" spcCol="0" anchor="b">
            <a:noAutofit/>
          </a:bodyPr>
          <a:p>
            <a:pPr algn="r">
              <a:lnSpc>
                <a:spcPct val="100000"/>
              </a:lnSpc>
            </a:pPr>
            <a:fld id="{49C82C90-8B97-4DD2-8C87-92796C60CC64}" type="slidenum">
              <a:rPr b="0" lang="en-US" sz="1200" spc="-1" strike="noStrike">
                <a:latin typeface="Times New Roman"/>
              </a:rPr>
              <a:t>&lt;number&gt;</a:t>
            </a:fld>
            <a:endParaRPr b="0" lang="en-GB"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27" name="PlaceHolder 2"/>
          <p:cNvSpPr>
            <a:spLocks noGrp="1"/>
          </p:cNvSpPr>
          <p:nvPr>
            <p:ph type="body"/>
          </p:nvPr>
        </p:nvSpPr>
        <p:spPr>
          <a:xfrm>
            <a:off x="457200" y="1600200"/>
            <a:ext cx="822924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28" name="PlaceHolder 3"/>
          <p:cNvSpPr>
            <a:spLocks noGrp="1"/>
          </p:cNvSpPr>
          <p:nvPr>
            <p:ph type="body"/>
          </p:nvPr>
        </p:nvSpPr>
        <p:spPr>
          <a:xfrm>
            <a:off x="457200" y="2741760"/>
            <a:ext cx="8229240" cy="104220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30" name="PlaceHolder 2"/>
          <p:cNvSpPr>
            <a:spLocks noGrp="1"/>
          </p:cNvSpPr>
          <p:nvPr>
            <p:ph type="body"/>
          </p:nvPr>
        </p:nvSpPr>
        <p:spPr>
          <a:xfrm>
            <a:off x="457200" y="160020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31" name="PlaceHolder 3"/>
          <p:cNvSpPr>
            <a:spLocks noGrp="1"/>
          </p:cNvSpPr>
          <p:nvPr>
            <p:ph type="body"/>
          </p:nvPr>
        </p:nvSpPr>
        <p:spPr>
          <a:xfrm>
            <a:off x="4674240" y="160020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32" name="PlaceHolder 4"/>
          <p:cNvSpPr>
            <a:spLocks noGrp="1"/>
          </p:cNvSpPr>
          <p:nvPr>
            <p:ph type="body"/>
          </p:nvPr>
        </p:nvSpPr>
        <p:spPr>
          <a:xfrm>
            <a:off x="457200" y="274176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33" name="PlaceHolder 5"/>
          <p:cNvSpPr>
            <a:spLocks noGrp="1"/>
          </p:cNvSpPr>
          <p:nvPr>
            <p:ph type="body"/>
          </p:nvPr>
        </p:nvSpPr>
        <p:spPr>
          <a:xfrm>
            <a:off x="4674240" y="274176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35" name="PlaceHolder 2"/>
          <p:cNvSpPr>
            <a:spLocks noGrp="1"/>
          </p:cNvSpPr>
          <p:nvPr>
            <p:ph type="body"/>
          </p:nvPr>
        </p:nvSpPr>
        <p:spPr>
          <a:xfrm>
            <a:off x="457200" y="1600200"/>
            <a:ext cx="26496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36" name="PlaceHolder 3"/>
          <p:cNvSpPr>
            <a:spLocks noGrp="1"/>
          </p:cNvSpPr>
          <p:nvPr>
            <p:ph type="body"/>
          </p:nvPr>
        </p:nvSpPr>
        <p:spPr>
          <a:xfrm>
            <a:off x="3239640" y="1600200"/>
            <a:ext cx="26496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37" name="PlaceHolder 4"/>
          <p:cNvSpPr>
            <a:spLocks noGrp="1"/>
          </p:cNvSpPr>
          <p:nvPr>
            <p:ph type="body"/>
          </p:nvPr>
        </p:nvSpPr>
        <p:spPr>
          <a:xfrm>
            <a:off x="6022080" y="1600200"/>
            <a:ext cx="26496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38" name="PlaceHolder 5"/>
          <p:cNvSpPr>
            <a:spLocks noGrp="1"/>
          </p:cNvSpPr>
          <p:nvPr>
            <p:ph type="body"/>
          </p:nvPr>
        </p:nvSpPr>
        <p:spPr>
          <a:xfrm>
            <a:off x="457200" y="2741760"/>
            <a:ext cx="26496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39" name="PlaceHolder 6"/>
          <p:cNvSpPr>
            <a:spLocks noGrp="1"/>
          </p:cNvSpPr>
          <p:nvPr>
            <p:ph type="body"/>
          </p:nvPr>
        </p:nvSpPr>
        <p:spPr>
          <a:xfrm>
            <a:off x="3239640" y="2741760"/>
            <a:ext cx="26496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40" name="PlaceHolder 7"/>
          <p:cNvSpPr>
            <a:spLocks noGrp="1"/>
          </p:cNvSpPr>
          <p:nvPr>
            <p:ph type="body"/>
          </p:nvPr>
        </p:nvSpPr>
        <p:spPr>
          <a:xfrm>
            <a:off x="6022080" y="2741760"/>
            <a:ext cx="2649600" cy="104220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50" name="PlaceHolder 2"/>
          <p:cNvSpPr>
            <a:spLocks noGrp="1"/>
          </p:cNvSpPr>
          <p:nvPr>
            <p:ph type="subTitle"/>
          </p:nvPr>
        </p:nvSpPr>
        <p:spPr>
          <a:xfrm>
            <a:off x="457200" y="1600200"/>
            <a:ext cx="8229240" cy="21855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52" name="PlaceHolder 2"/>
          <p:cNvSpPr>
            <a:spLocks noGrp="1"/>
          </p:cNvSpPr>
          <p:nvPr>
            <p:ph type="body"/>
          </p:nvPr>
        </p:nvSpPr>
        <p:spPr>
          <a:xfrm>
            <a:off x="457200" y="1600200"/>
            <a:ext cx="8229240" cy="218556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54" name="PlaceHolder 2"/>
          <p:cNvSpPr>
            <a:spLocks noGrp="1"/>
          </p:cNvSpPr>
          <p:nvPr>
            <p:ph type="body"/>
          </p:nvPr>
        </p:nvSpPr>
        <p:spPr>
          <a:xfrm>
            <a:off x="457200" y="1600200"/>
            <a:ext cx="4015800" cy="2185560"/>
          </a:xfrm>
          <a:prstGeom prst="rect">
            <a:avLst/>
          </a:prstGeom>
        </p:spPr>
        <p:txBody>
          <a:bodyPr lIns="0" rIns="0" tIns="0" bIns="0">
            <a:normAutofit/>
          </a:bodyPr>
          <a:p>
            <a:endParaRPr b="0" lang="en-US" sz="2400" spc="-1" strike="noStrike">
              <a:solidFill>
                <a:srgbClr val="003399"/>
              </a:solidFill>
              <a:latin typeface="Arial"/>
            </a:endParaRPr>
          </a:p>
        </p:txBody>
      </p:sp>
      <p:sp>
        <p:nvSpPr>
          <p:cNvPr id="55" name="PlaceHolder 3"/>
          <p:cNvSpPr>
            <a:spLocks noGrp="1"/>
          </p:cNvSpPr>
          <p:nvPr>
            <p:ph type="body"/>
          </p:nvPr>
        </p:nvSpPr>
        <p:spPr>
          <a:xfrm>
            <a:off x="4674240" y="1600200"/>
            <a:ext cx="4015800" cy="218556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59" name="PlaceHolder 2"/>
          <p:cNvSpPr>
            <a:spLocks noGrp="1"/>
          </p:cNvSpPr>
          <p:nvPr>
            <p:ph type="body"/>
          </p:nvPr>
        </p:nvSpPr>
        <p:spPr>
          <a:xfrm>
            <a:off x="457200" y="160020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60" name="PlaceHolder 3"/>
          <p:cNvSpPr>
            <a:spLocks noGrp="1"/>
          </p:cNvSpPr>
          <p:nvPr>
            <p:ph type="body"/>
          </p:nvPr>
        </p:nvSpPr>
        <p:spPr>
          <a:xfrm>
            <a:off x="4674240" y="1600200"/>
            <a:ext cx="4015800" cy="2185560"/>
          </a:xfrm>
          <a:prstGeom prst="rect">
            <a:avLst/>
          </a:prstGeom>
        </p:spPr>
        <p:txBody>
          <a:bodyPr lIns="0" rIns="0" tIns="0" bIns="0">
            <a:normAutofit/>
          </a:bodyPr>
          <a:p>
            <a:endParaRPr b="0" lang="en-US" sz="2400" spc="-1" strike="noStrike">
              <a:solidFill>
                <a:srgbClr val="003399"/>
              </a:solidFill>
              <a:latin typeface="Arial"/>
            </a:endParaRPr>
          </a:p>
        </p:txBody>
      </p:sp>
      <p:sp>
        <p:nvSpPr>
          <p:cNvPr id="61" name="PlaceHolder 4"/>
          <p:cNvSpPr>
            <a:spLocks noGrp="1"/>
          </p:cNvSpPr>
          <p:nvPr>
            <p:ph type="body"/>
          </p:nvPr>
        </p:nvSpPr>
        <p:spPr>
          <a:xfrm>
            <a:off x="457200" y="274176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6" name="PlaceHolder 2"/>
          <p:cNvSpPr>
            <a:spLocks noGrp="1"/>
          </p:cNvSpPr>
          <p:nvPr>
            <p:ph type="subTitle"/>
          </p:nvPr>
        </p:nvSpPr>
        <p:spPr>
          <a:xfrm>
            <a:off x="457200" y="1600200"/>
            <a:ext cx="8229240" cy="21855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63" name="PlaceHolder 2"/>
          <p:cNvSpPr>
            <a:spLocks noGrp="1"/>
          </p:cNvSpPr>
          <p:nvPr>
            <p:ph type="body"/>
          </p:nvPr>
        </p:nvSpPr>
        <p:spPr>
          <a:xfrm>
            <a:off x="457200" y="1600200"/>
            <a:ext cx="4015800" cy="2185560"/>
          </a:xfrm>
          <a:prstGeom prst="rect">
            <a:avLst/>
          </a:prstGeom>
        </p:spPr>
        <p:txBody>
          <a:bodyPr lIns="0" rIns="0" tIns="0" bIns="0">
            <a:normAutofit/>
          </a:bodyPr>
          <a:p>
            <a:endParaRPr b="0" lang="en-US" sz="2400" spc="-1" strike="noStrike">
              <a:solidFill>
                <a:srgbClr val="003399"/>
              </a:solidFill>
              <a:latin typeface="Arial"/>
            </a:endParaRPr>
          </a:p>
        </p:txBody>
      </p:sp>
      <p:sp>
        <p:nvSpPr>
          <p:cNvPr id="64" name="PlaceHolder 3"/>
          <p:cNvSpPr>
            <a:spLocks noGrp="1"/>
          </p:cNvSpPr>
          <p:nvPr>
            <p:ph type="body"/>
          </p:nvPr>
        </p:nvSpPr>
        <p:spPr>
          <a:xfrm>
            <a:off x="4674240" y="160020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65" name="PlaceHolder 4"/>
          <p:cNvSpPr>
            <a:spLocks noGrp="1"/>
          </p:cNvSpPr>
          <p:nvPr>
            <p:ph type="body"/>
          </p:nvPr>
        </p:nvSpPr>
        <p:spPr>
          <a:xfrm>
            <a:off x="4674240" y="274176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67" name="PlaceHolder 2"/>
          <p:cNvSpPr>
            <a:spLocks noGrp="1"/>
          </p:cNvSpPr>
          <p:nvPr>
            <p:ph type="body"/>
          </p:nvPr>
        </p:nvSpPr>
        <p:spPr>
          <a:xfrm>
            <a:off x="457200" y="160020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68" name="PlaceHolder 3"/>
          <p:cNvSpPr>
            <a:spLocks noGrp="1"/>
          </p:cNvSpPr>
          <p:nvPr>
            <p:ph type="body"/>
          </p:nvPr>
        </p:nvSpPr>
        <p:spPr>
          <a:xfrm>
            <a:off x="4674240" y="160020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69" name="PlaceHolder 4"/>
          <p:cNvSpPr>
            <a:spLocks noGrp="1"/>
          </p:cNvSpPr>
          <p:nvPr>
            <p:ph type="body"/>
          </p:nvPr>
        </p:nvSpPr>
        <p:spPr>
          <a:xfrm>
            <a:off x="457200" y="2741760"/>
            <a:ext cx="8229240" cy="104220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71" name="PlaceHolder 2"/>
          <p:cNvSpPr>
            <a:spLocks noGrp="1"/>
          </p:cNvSpPr>
          <p:nvPr>
            <p:ph type="body"/>
          </p:nvPr>
        </p:nvSpPr>
        <p:spPr>
          <a:xfrm>
            <a:off x="457200" y="1600200"/>
            <a:ext cx="822924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72" name="PlaceHolder 3"/>
          <p:cNvSpPr>
            <a:spLocks noGrp="1"/>
          </p:cNvSpPr>
          <p:nvPr>
            <p:ph type="body"/>
          </p:nvPr>
        </p:nvSpPr>
        <p:spPr>
          <a:xfrm>
            <a:off x="457200" y="2741760"/>
            <a:ext cx="8229240" cy="104220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74" name="PlaceHolder 2"/>
          <p:cNvSpPr>
            <a:spLocks noGrp="1"/>
          </p:cNvSpPr>
          <p:nvPr>
            <p:ph type="body"/>
          </p:nvPr>
        </p:nvSpPr>
        <p:spPr>
          <a:xfrm>
            <a:off x="457200" y="160020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75" name="PlaceHolder 3"/>
          <p:cNvSpPr>
            <a:spLocks noGrp="1"/>
          </p:cNvSpPr>
          <p:nvPr>
            <p:ph type="body"/>
          </p:nvPr>
        </p:nvSpPr>
        <p:spPr>
          <a:xfrm>
            <a:off x="4674240" y="160020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76" name="PlaceHolder 4"/>
          <p:cNvSpPr>
            <a:spLocks noGrp="1"/>
          </p:cNvSpPr>
          <p:nvPr>
            <p:ph type="body"/>
          </p:nvPr>
        </p:nvSpPr>
        <p:spPr>
          <a:xfrm>
            <a:off x="457200" y="274176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77" name="PlaceHolder 5"/>
          <p:cNvSpPr>
            <a:spLocks noGrp="1"/>
          </p:cNvSpPr>
          <p:nvPr>
            <p:ph type="body"/>
          </p:nvPr>
        </p:nvSpPr>
        <p:spPr>
          <a:xfrm>
            <a:off x="4674240" y="274176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79" name="PlaceHolder 2"/>
          <p:cNvSpPr>
            <a:spLocks noGrp="1"/>
          </p:cNvSpPr>
          <p:nvPr>
            <p:ph type="body"/>
          </p:nvPr>
        </p:nvSpPr>
        <p:spPr>
          <a:xfrm>
            <a:off x="457200" y="1600200"/>
            <a:ext cx="26496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80" name="PlaceHolder 3"/>
          <p:cNvSpPr>
            <a:spLocks noGrp="1"/>
          </p:cNvSpPr>
          <p:nvPr>
            <p:ph type="body"/>
          </p:nvPr>
        </p:nvSpPr>
        <p:spPr>
          <a:xfrm>
            <a:off x="3239640" y="1600200"/>
            <a:ext cx="26496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81" name="PlaceHolder 4"/>
          <p:cNvSpPr>
            <a:spLocks noGrp="1"/>
          </p:cNvSpPr>
          <p:nvPr>
            <p:ph type="body"/>
          </p:nvPr>
        </p:nvSpPr>
        <p:spPr>
          <a:xfrm>
            <a:off x="6022080" y="1600200"/>
            <a:ext cx="26496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82" name="PlaceHolder 5"/>
          <p:cNvSpPr>
            <a:spLocks noGrp="1"/>
          </p:cNvSpPr>
          <p:nvPr>
            <p:ph type="body"/>
          </p:nvPr>
        </p:nvSpPr>
        <p:spPr>
          <a:xfrm>
            <a:off x="457200" y="2741760"/>
            <a:ext cx="26496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83" name="PlaceHolder 6"/>
          <p:cNvSpPr>
            <a:spLocks noGrp="1"/>
          </p:cNvSpPr>
          <p:nvPr>
            <p:ph type="body"/>
          </p:nvPr>
        </p:nvSpPr>
        <p:spPr>
          <a:xfrm>
            <a:off x="3239640" y="2741760"/>
            <a:ext cx="26496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84" name="PlaceHolder 7"/>
          <p:cNvSpPr>
            <a:spLocks noGrp="1"/>
          </p:cNvSpPr>
          <p:nvPr>
            <p:ph type="body"/>
          </p:nvPr>
        </p:nvSpPr>
        <p:spPr>
          <a:xfrm>
            <a:off x="6022080" y="2741760"/>
            <a:ext cx="2649600" cy="104220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92" name="PlaceHolder 2"/>
          <p:cNvSpPr>
            <a:spLocks noGrp="1"/>
          </p:cNvSpPr>
          <p:nvPr>
            <p:ph type="subTitle"/>
          </p:nvPr>
        </p:nvSpPr>
        <p:spPr>
          <a:xfrm>
            <a:off x="457200" y="1600200"/>
            <a:ext cx="8229240" cy="21855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94" name="PlaceHolder 2"/>
          <p:cNvSpPr>
            <a:spLocks noGrp="1"/>
          </p:cNvSpPr>
          <p:nvPr>
            <p:ph type="body"/>
          </p:nvPr>
        </p:nvSpPr>
        <p:spPr>
          <a:xfrm>
            <a:off x="457200" y="1600200"/>
            <a:ext cx="8229240" cy="218556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96" name="PlaceHolder 2"/>
          <p:cNvSpPr>
            <a:spLocks noGrp="1"/>
          </p:cNvSpPr>
          <p:nvPr>
            <p:ph type="body"/>
          </p:nvPr>
        </p:nvSpPr>
        <p:spPr>
          <a:xfrm>
            <a:off x="457200" y="1600200"/>
            <a:ext cx="4015800" cy="2185560"/>
          </a:xfrm>
          <a:prstGeom prst="rect">
            <a:avLst/>
          </a:prstGeom>
        </p:spPr>
        <p:txBody>
          <a:bodyPr lIns="0" rIns="0" tIns="0" bIns="0">
            <a:normAutofit/>
          </a:bodyPr>
          <a:p>
            <a:endParaRPr b="0" lang="en-US" sz="2400" spc="-1" strike="noStrike">
              <a:solidFill>
                <a:srgbClr val="003399"/>
              </a:solidFill>
              <a:latin typeface="Arial"/>
            </a:endParaRPr>
          </a:p>
        </p:txBody>
      </p:sp>
      <p:sp>
        <p:nvSpPr>
          <p:cNvPr id="97" name="PlaceHolder 3"/>
          <p:cNvSpPr>
            <a:spLocks noGrp="1"/>
          </p:cNvSpPr>
          <p:nvPr>
            <p:ph type="body"/>
          </p:nvPr>
        </p:nvSpPr>
        <p:spPr>
          <a:xfrm>
            <a:off x="4674240" y="1600200"/>
            <a:ext cx="4015800" cy="218556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8" name="PlaceHolder 2"/>
          <p:cNvSpPr>
            <a:spLocks noGrp="1"/>
          </p:cNvSpPr>
          <p:nvPr>
            <p:ph type="body"/>
          </p:nvPr>
        </p:nvSpPr>
        <p:spPr>
          <a:xfrm>
            <a:off x="457200" y="1600200"/>
            <a:ext cx="8229240" cy="218556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01" name="PlaceHolder 2"/>
          <p:cNvSpPr>
            <a:spLocks noGrp="1"/>
          </p:cNvSpPr>
          <p:nvPr>
            <p:ph type="body"/>
          </p:nvPr>
        </p:nvSpPr>
        <p:spPr>
          <a:xfrm>
            <a:off x="457200" y="160020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102" name="PlaceHolder 3"/>
          <p:cNvSpPr>
            <a:spLocks noGrp="1"/>
          </p:cNvSpPr>
          <p:nvPr>
            <p:ph type="body"/>
          </p:nvPr>
        </p:nvSpPr>
        <p:spPr>
          <a:xfrm>
            <a:off x="4674240" y="1600200"/>
            <a:ext cx="4015800" cy="2185560"/>
          </a:xfrm>
          <a:prstGeom prst="rect">
            <a:avLst/>
          </a:prstGeom>
        </p:spPr>
        <p:txBody>
          <a:bodyPr lIns="0" rIns="0" tIns="0" bIns="0">
            <a:normAutofit/>
          </a:bodyPr>
          <a:p>
            <a:endParaRPr b="0" lang="en-US" sz="2400" spc="-1" strike="noStrike">
              <a:solidFill>
                <a:srgbClr val="003399"/>
              </a:solidFill>
              <a:latin typeface="Arial"/>
            </a:endParaRPr>
          </a:p>
        </p:txBody>
      </p:sp>
      <p:sp>
        <p:nvSpPr>
          <p:cNvPr id="103" name="PlaceHolder 4"/>
          <p:cNvSpPr>
            <a:spLocks noGrp="1"/>
          </p:cNvSpPr>
          <p:nvPr>
            <p:ph type="body"/>
          </p:nvPr>
        </p:nvSpPr>
        <p:spPr>
          <a:xfrm>
            <a:off x="457200" y="274176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05" name="PlaceHolder 2"/>
          <p:cNvSpPr>
            <a:spLocks noGrp="1"/>
          </p:cNvSpPr>
          <p:nvPr>
            <p:ph type="body"/>
          </p:nvPr>
        </p:nvSpPr>
        <p:spPr>
          <a:xfrm>
            <a:off x="457200" y="1600200"/>
            <a:ext cx="4015800" cy="2185560"/>
          </a:xfrm>
          <a:prstGeom prst="rect">
            <a:avLst/>
          </a:prstGeom>
        </p:spPr>
        <p:txBody>
          <a:bodyPr lIns="0" rIns="0" tIns="0" bIns="0">
            <a:normAutofit/>
          </a:bodyPr>
          <a:p>
            <a:endParaRPr b="0" lang="en-US" sz="2400" spc="-1" strike="noStrike">
              <a:solidFill>
                <a:srgbClr val="003399"/>
              </a:solidFill>
              <a:latin typeface="Arial"/>
            </a:endParaRPr>
          </a:p>
        </p:txBody>
      </p:sp>
      <p:sp>
        <p:nvSpPr>
          <p:cNvPr id="106" name="PlaceHolder 3"/>
          <p:cNvSpPr>
            <a:spLocks noGrp="1"/>
          </p:cNvSpPr>
          <p:nvPr>
            <p:ph type="body"/>
          </p:nvPr>
        </p:nvSpPr>
        <p:spPr>
          <a:xfrm>
            <a:off x="4674240" y="160020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107" name="PlaceHolder 4"/>
          <p:cNvSpPr>
            <a:spLocks noGrp="1"/>
          </p:cNvSpPr>
          <p:nvPr>
            <p:ph type="body"/>
          </p:nvPr>
        </p:nvSpPr>
        <p:spPr>
          <a:xfrm>
            <a:off x="4674240" y="274176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09" name="PlaceHolder 2"/>
          <p:cNvSpPr>
            <a:spLocks noGrp="1"/>
          </p:cNvSpPr>
          <p:nvPr>
            <p:ph type="body"/>
          </p:nvPr>
        </p:nvSpPr>
        <p:spPr>
          <a:xfrm>
            <a:off x="457200" y="160020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110" name="PlaceHolder 3"/>
          <p:cNvSpPr>
            <a:spLocks noGrp="1"/>
          </p:cNvSpPr>
          <p:nvPr>
            <p:ph type="body"/>
          </p:nvPr>
        </p:nvSpPr>
        <p:spPr>
          <a:xfrm>
            <a:off x="4674240" y="160020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111" name="PlaceHolder 4"/>
          <p:cNvSpPr>
            <a:spLocks noGrp="1"/>
          </p:cNvSpPr>
          <p:nvPr>
            <p:ph type="body"/>
          </p:nvPr>
        </p:nvSpPr>
        <p:spPr>
          <a:xfrm>
            <a:off x="457200" y="2741760"/>
            <a:ext cx="8229240" cy="104220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13" name="PlaceHolder 2"/>
          <p:cNvSpPr>
            <a:spLocks noGrp="1"/>
          </p:cNvSpPr>
          <p:nvPr>
            <p:ph type="body"/>
          </p:nvPr>
        </p:nvSpPr>
        <p:spPr>
          <a:xfrm>
            <a:off x="457200" y="1600200"/>
            <a:ext cx="822924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114" name="PlaceHolder 3"/>
          <p:cNvSpPr>
            <a:spLocks noGrp="1"/>
          </p:cNvSpPr>
          <p:nvPr>
            <p:ph type="body"/>
          </p:nvPr>
        </p:nvSpPr>
        <p:spPr>
          <a:xfrm>
            <a:off x="457200" y="2741760"/>
            <a:ext cx="8229240" cy="104220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16" name="PlaceHolder 2"/>
          <p:cNvSpPr>
            <a:spLocks noGrp="1"/>
          </p:cNvSpPr>
          <p:nvPr>
            <p:ph type="body"/>
          </p:nvPr>
        </p:nvSpPr>
        <p:spPr>
          <a:xfrm>
            <a:off x="457200" y="160020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117" name="PlaceHolder 3"/>
          <p:cNvSpPr>
            <a:spLocks noGrp="1"/>
          </p:cNvSpPr>
          <p:nvPr>
            <p:ph type="body"/>
          </p:nvPr>
        </p:nvSpPr>
        <p:spPr>
          <a:xfrm>
            <a:off x="4674240" y="160020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118" name="PlaceHolder 4"/>
          <p:cNvSpPr>
            <a:spLocks noGrp="1"/>
          </p:cNvSpPr>
          <p:nvPr>
            <p:ph type="body"/>
          </p:nvPr>
        </p:nvSpPr>
        <p:spPr>
          <a:xfrm>
            <a:off x="457200" y="274176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119" name="PlaceHolder 5"/>
          <p:cNvSpPr>
            <a:spLocks noGrp="1"/>
          </p:cNvSpPr>
          <p:nvPr>
            <p:ph type="body"/>
          </p:nvPr>
        </p:nvSpPr>
        <p:spPr>
          <a:xfrm>
            <a:off x="4674240" y="274176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21" name="PlaceHolder 2"/>
          <p:cNvSpPr>
            <a:spLocks noGrp="1"/>
          </p:cNvSpPr>
          <p:nvPr>
            <p:ph type="body"/>
          </p:nvPr>
        </p:nvSpPr>
        <p:spPr>
          <a:xfrm>
            <a:off x="457200" y="1600200"/>
            <a:ext cx="26496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122" name="PlaceHolder 3"/>
          <p:cNvSpPr>
            <a:spLocks noGrp="1"/>
          </p:cNvSpPr>
          <p:nvPr>
            <p:ph type="body"/>
          </p:nvPr>
        </p:nvSpPr>
        <p:spPr>
          <a:xfrm>
            <a:off x="3239640" y="1600200"/>
            <a:ext cx="26496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123" name="PlaceHolder 4"/>
          <p:cNvSpPr>
            <a:spLocks noGrp="1"/>
          </p:cNvSpPr>
          <p:nvPr>
            <p:ph type="body"/>
          </p:nvPr>
        </p:nvSpPr>
        <p:spPr>
          <a:xfrm>
            <a:off x="6022080" y="1600200"/>
            <a:ext cx="26496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124" name="PlaceHolder 5"/>
          <p:cNvSpPr>
            <a:spLocks noGrp="1"/>
          </p:cNvSpPr>
          <p:nvPr>
            <p:ph type="body"/>
          </p:nvPr>
        </p:nvSpPr>
        <p:spPr>
          <a:xfrm>
            <a:off x="457200" y="2741760"/>
            <a:ext cx="26496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125" name="PlaceHolder 6"/>
          <p:cNvSpPr>
            <a:spLocks noGrp="1"/>
          </p:cNvSpPr>
          <p:nvPr>
            <p:ph type="body"/>
          </p:nvPr>
        </p:nvSpPr>
        <p:spPr>
          <a:xfrm>
            <a:off x="3239640" y="2741760"/>
            <a:ext cx="26496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126" name="PlaceHolder 7"/>
          <p:cNvSpPr>
            <a:spLocks noGrp="1"/>
          </p:cNvSpPr>
          <p:nvPr>
            <p:ph type="body"/>
          </p:nvPr>
        </p:nvSpPr>
        <p:spPr>
          <a:xfrm>
            <a:off x="6022080" y="2741760"/>
            <a:ext cx="2649600" cy="104220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33" name="PlaceHolder 2"/>
          <p:cNvSpPr>
            <a:spLocks noGrp="1"/>
          </p:cNvSpPr>
          <p:nvPr>
            <p:ph type="subTitle"/>
          </p:nvPr>
        </p:nvSpPr>
        <p:spPr>
          <a:xfrm>
            <a:off x="457200" y="1600200"/>
            <a:ext cx="8229240" cy="21855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35" name="PlaceHolder 2"/>
          <p:cNvSpPr>
            <a:spLocks noGrp="1"/>
          </p:cNvSpPr>
          <p:nvPr>
            <p:ph type="body"/>
          </p:nvPr>
        </p:nvSpPr>
        <p:spPr>
          <a:xfrm>
            <a:off x="457200" y="1600200"/>
            <a:ext cx="8229240" cy="218556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0" name="PlaceHolder 2"/>
          <p:cNvSpPr>
            <a:spLocks noGrp="1"/>
          </p:cNvSpPr>
          <p:nvPr>
            <p:ph type="body"/>
          </p:nvPr>
        </p:nvSpPr>
        <p:spPr>
          <a:xfrm>
            <a:off x="457200" y="1600200"/>
            <a:ext cx="4015800" cy="2185560"/>
          </a:xfrm>
          <a:prstGeom prst="rect">
            <a:avLst/>
          </a:prstGeom>
        </p:spPr>
        <p:txBody>
          <a:bodyPr lIns="0" rIns="0" tIns="0" bIns="0">
            <a:normAutofit/>
          </a:bodyPr>
          <a:p>
            <a:endParaRPr b="0" lang="en-US" sz="2400" spc="-1" strike="noStrike">
              <a:solidFill>
                <a:srgbClr val="003399"/>
              </a:solidFill>
              <a:latin typeface="Arial"/>
            </a:endParaRPr>
          </a:p>
        </p:txBody>
      </p:sp>
      <p:sp>
        <p:nvSpPr>
          <p:cNvPr id="11" name="PlaceHolder 3"/>
          <p:cNvSpPr>
            <a:spLocks noGrp="1"/>
          </p:cNvSpPr>
          <p:nvPr>
            <p:ph type="body"/>
          </p:nvPr>
        </p:nvSpPr>
        <p:spPr>
          <a:xfrm>
            <a:off x="4674240" y="1600200"/>
            <a:ext cx="4015800" cy="218556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37" name="PlaceHolder 2"/>
          <p:cNvSpPr>
            <a:spLocks noGrp="1"/>
          </p:cNvSpPr>
          <p:nvPr>
            <p:ph type="body"/>
          </p:nvPr>
        </p:nvSpPr>
        <p:spPr>
          <a:xfrm>
            <a:off x="457200" y="1600200"/>
            <a:ext cx="4015800" cy="2185560"/>
          </a:xfrm>
          <a:prstGeom prst="rect">
            <a:avLst/>
          </a:prstGeom>
        </p:spPr>
        <p:txBody>
          <a:bodyPr lIns="0" rIns="0" tIns="0" bIns="0">
            <a:normAutofit/>
          </a:bodyPr>
          <a:p>
            <a:endParaRPr b="0" lang="en-US" sz="2400" spc="-1" strike="noStrike">
              <a:solidFill>
                <a:srgbClr val="003399"/>
              </a:solidFill>
              <a:latin typeface="Arial"/>
            </a:endParaRPr>
          </a:p>
        </p:txBody>
      </p:sp>
      <p:sp>
        <p:nvSpPr>
          <p:cNvPr id="138" name="PlaceHolder 3"/>
          <p:cNvSpPr>
            <a:spLocks noGrp="1"/>
          </p:cNvSpPr>
          <p:nvPr>
            <p:ph type="body"/>
          </p:nvPr>
        </p:nvSpPr>
        <p:spPr>
          <a:xfrm>
            <a:off x="4674240" y="1600200"/>
            <a:ext cx="4015800" cy="218556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42" name="PlaceHolder 2"/>
          <p:cNvSpPr>
            <a:spLocks noGrp="1"/>
          </p:cNvSpPr>
          <p:nvPr>
            <p:ph type="body"/>
          </p:nvPr>
        </p:nvSpPr>
        <p:spPr>
          <a:xfrm>
            <a:off x="457200" y="160020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143" name="PlaceHolder 3"/>
          <p:cNvSpPr>
            <a:spLocks noGrp="1"/>
          </p:cNvSpPr>
          <p:nvPr>
            <p:ph type="body"/>
          </p:nvPr>
        </p:nvSpPr>
        <p:spPr>
          <a:xfrm>
            <a:off x="4674240" y="1600200"/>
            <a:ext cx="4015800" cy="2185560"/>
          </a:xfrm>
          <a:prstGeom prst="rect">
            <a:avLst/>
          </a:prstGeom>
        </p:spPr>
        <p:txBody>
          <a:bodyPr lIns="0" rIns="0" tIns="0" bIns="0">
            <a:normAutofit/>
          </a:bodyPr>
          <a:p>
            <a:endParaRPr b="0" lang="en-US" sz="2400" spc="-1" strike="noStrike">
              <a:solidFill>
                <a:srgbClr val="003399"/>
              </a:solidFill>
              <a:latin typeface="Arial"/>
            </a:endParaRPr>
          </a:p>
        </p:txBody>
      </p:sp>
      <p:sp>
        <p:nvSpPr>
          <p:cNvPr id="144" name="PlaceHolder 4"/>
          <p:cNvSpPr>
            <a:spLocks noGrp="1"/>
          </p:cNvSpPr>
          <p:nvPr>
            <p:ph type="body"/>
          </p:nvPr>
        </p:nvSpPr>
        <p:spPr>
          <a:xfrm>
            <a:off x="457200" y="274176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46" name="PlaceHolder 2"/>
          <p:cNvSpPr>
            <a:spLocks noGrp="1"/>
          </p:cNvSpPr>
          <p:nvPr>
            <p:ph type="body"/>
          </p:nvPr>
        </p:nvSpPr>
        <p:spPr>
          <a:xfrm>
            <a:off x="457200" y="1600200"/>
            <a:ext cx="4015800" cy="2185560"/>
          </a:xfrm>
          <a:prstGeom prst="rect">
            <a:avLst/>
          </a:prstGeom>
        </p:spPr>
        <p:txBody>
          <a:bodyPr lIns="0" rIns="0" tIns="0" bIns="0">
            <a:normAutofit/>
          </a:bodyPr>
          <a:p>
            <a:endParaRPr b="0" lang="en-US" sz="2400" spc="-1" strike="noStrike">
              <a:solidFill>
                <a:srgbClr val="003399"/>
              </a:solidFill>
              <a:latin typeface="Arial"/>
            </a:endParaRPr>
          </a:p>
        </p:txBody>
      </p:sp>
      <p:sp>
        <p:nvSpPr>
          <p:cNvPr id="147" name="PlaceHolder 3"/>
          <p:cNvSpPr>
            <a:spLocks noGrp="1"/>
          </p:cNvSpPr>
          <p:nvPr>
            <p:ph type="body"/>
          </p:nvPr>
        </p:nvSpPr>
        <p:spPr>
          <a:xfrm>
            <a:off x="4674240" y="160020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148" name="PlaceHolder 4"/>
          <p:cNvSpPr>
            <a:spLocks noGrp="1"/>
          </p:cNvSpPr>
          <p:nvPr>
            <p:ph type="body"/>
          </p:nvPr>
        </p:nvSpPr>
        <p:spPr>
          <a:xfrm>
            <a:off x="4674240" y="274176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50" name="PlaceHolder 2"/>
          <p:cNvSpPr>
            <a:spLocks noGrp="1"/>
          </p:cNvSpPr>
          <p:nvPr>
            <p:ph type="body"/>
          </p:nvPr>
        </p:nvSpPr>
        <p:spPr>
          <a:xfrm>
            <a:off x="457200" y="160020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151" name="PlaceHolder 3"/>
          <p:cNvSpPr>
            <a:spLocks noGrp="1"/>
          </p:cNvSpPr>
          <p:nvPr>
            <p:ph type="body"/>
          </p:nvPr>
        </p:nvSpPr>
        <p:spPr>
          <a:xfrm>
            <a:off x="4674240" y="160020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152" name="PlaceHolder 4"/>
          <p:cNvSpPr>
            <a:spLocks noGrp="1"/>
          </p:cNvSpPr>
          <p:nvPr>
            <p:ph type="body"/>
          </p:nvPr>
        </p:nvSpPr>
        <p:spPr>
          <a:xfrm>
            <a:off x="457200" y="2741760"/>
            <a:ext cx="8229240" cy="104220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54" name="PlaceHolder 2"/>
          <p:cNvSpPr>
            <a:spLocks noGrp="1"/>
          </p:cNvSpPr>
          <p:nvPr>
            <p:ph type="body"/>
          </p:nvPr>
        </p:nvSpPr>
        <p:spPr>
          <a:xfrm>
            <a:off x="457200" y="1600200"/>
            <a:ext cx="822924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155" name="PlaceHolder 3"/>
          <p:cNvSpPr>
            <a:spLocks noGrp="1"/>
          </p:cNvSpPr>
          <p:nvPr>
            <p:ph type="body"/>
          </p:nvPr>
        </p:nvSpPr>
        <p:spPr>
          <a:xfrm>
            <a:off x="457200" y="2741760"/>
            <a:ext cx="8229240" cy="104220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57" name="PlaceHolder 2"/>
          <p:cNvSpPr>
            <a:spLocks noGrp="1"/>
          </p:cNvSpPr>
          <p:nvPr>
            <p:ph type="body"/>
          </p:nvPr>
        </p:nvSpPr>
        <p:spPr>
          <a:xfrm>
            <a:off x="457200" y="160020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158" name="PlaceHolder 3"/>
          <p:cNvSpPr>
            <a:spLocks noGrp="1"/>
          </p:cNvSpPr>
          <p:nvPr>
            <p:ph type="body"/>
          </p:nvPr>
        </p:nvSpPr>
        <p:spPr>
          <a:xfrm>
            <a:off x="4674240" y="160020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159" name="PlaceHolder 4"/>
          <p:cNvSpPr>
            <a:spLocks noGrp="1"/>
          </p:cNvSpPr>
          <p:nvPr>
            <p:ph type="body"/>
          </p:nvPr>
        </p:nvSpPr>
        <p:spPr>
          <a:xfrm>
            <a:off x="457200" y="274176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160" name="PlaceHolder 5"/>
          <p:cNvSpPr>
            <a:spLocks noGrp="1"/>
          </p:cNvSpPr>
          <p:nvPr>
            <p:ph type="body"/>
          </p:nvPr>
        </p:nvSpPr>
        <p:spPr>
          <a:xfrm>
            <a:off x="4674240" y="274176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62" name="PlaceHolder 2"/>
          <p:cNvSpPr>
            <a:spLocks noGrp="1"/>
          </p:cNvSpPr>
          <p:nvPr>
            <p:ph type="body"/>
          </p:nvPr>
        </p:nvSpPr>
        <p:spPr>
          <a:xfrm>
            <a:off x="457200" y="1600200"/>
            <a:ext cx="26496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163" name="PlaceHolder 3"/>
          <p:cNvSpPr>
            <a:spLocks noGrp="1"/>
          </p:cNvSpPr>
          <p:nvPr>
            <p:ph type="body"/>
          </p:nvPr>
        </p:nvSpPr>
        <p:spPr>
          <a:xfrm>
            <a:off x="3239640" y="1600200"/>
            <a:ext cx="26496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164" name="PlaceHolder 4"/>
          <p:cNvSpPr>
            <a:spLocks noGrp="1"/>
          </p:cNvSpPr>
          <p:nvPr>
            <p:ph type="body"/>
          </p:nvPr>
        </p:nvSpPr>
        <p:spPr>
          <a:xfrm>
            <a:off x="6022080" y="1600200"/>
            <a:ext cx="26496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165" name="PlaceHolder 5"/>
          <p:cNvSpPr>
            <a:spLocks noGrp="1"/>
          </p:cNvSpPr>
          <p:nvPr>
            <p:ph type="body"/>
          </p:nvPr>
        </p:nvSpPr>
        <p:spPr>
          <a:xfrm>
            <a:off x="457200" y="2741760"/>
            <a:ext cx="26496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166" name="PlaceHolder 6"/>
          <p:cNvSpPr>
            <a:spLocks noGrp="1"/>
          </p:cNvSpPr>
          <p:nvPr>
            <p:ph type="body"/>
          </p:nvPr>
        </p:nvSpPr>
        <p:spPr>
          <a:xfrm>
            <a:off x="3239640" y="2741760"/>
            <a:ext cx="26496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167" name="PlaceHolder 7"/>
          <p:cNvSpPr>
            <a:spLocks noGrp="1"/>
          </p:cNvSpPr>
          <p:nvPr>
            <p:ph type="body"/>
          </p:nvPr>
        </p:nvSpPr>
        <p:spPr>
          <a:xfrm>
            <a:off x="6022080" y="2741760"/>
            <a:ext cx="2649600" cy="104220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75" name="PlaceHolder 2"/>
          <p:cNvSpPr>
            <a:spLocks noGrp="1"/>
          </p:cNvSpPr>
          <p:nvPr>
            <p:ph type="subTitle"/>
          </p:nvPr>
        </p:nvSpPr>
        <p:spPr>
          <a:xfrm>
            <a:off x="457200" y="1600200"/>
            <a:ext cx="8229240" cy="21855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77" name="PlaceHolder 2"/>
          <p:cNvSpPr>
            <a:spLocks noGrp="1"/>
          </p:cNvSpPr>
          <p:nvPr>
            <p:ph type="body"/>
          </p:nvPr>
        </p:nvSpPr>
        <p:spPr>
          <a:xfrm>
            <a:off x="457200" y="1600200"/>
            <a:ext cx="8229240" cy="218556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79" name="PlaceHolder 2"/>
          <p:cNvSpPr>
            <a:spLocks noGrp="1"/>
          </p:cNvSpPr>
          <p:nvPr>
            <p:ph type="body"/>
          </p:nvPr>
        </p:nvSpPr>
        <p:spPr>
          <a:xfrm>
            <a:off x="457200" y="1600200"/>
            <a:ext cx="4015800" cy="2185560"/>
          </a:xfrm>
          <a:prstGeom prst="rect">
            <a:avLst/>
          </a:prstGeom>
        </p:spPr>
        <p:txBody>
          <a:bodyPr lIns="0" rIns="0" tIns="0" bIns="0">
            <a:normAutofit/>
          </a:bodyPr>
          <a:p>
            <a:endParaRPr b="0" lang="en-US" sz="2400" spc="-1" strike="noStrike">
              <a:solidFill>
                <a:srgbClr val="003399"/>
              </a:solidFill>
              <a:latin typeface="Arial"/>
            </a:endParaRPr>
          </a:p>
        </p:txBody>
      </p:sp>
      <p:sp>
        <p:nvSpPr>
          <p:cNvPr id="180" name="PlaceHolder 3"/>
          <p:cNvSpPr>
            <a:spLocks noGrp="1"/>
          </p:cNvSpPr>
          <p:nvPr>
            <p:ph type="body"/>
          </p:nvPr>
        </p:nvSpPr>
        <p:spPr>
          <a:xfrm>
            <a:off x="4674240" y="1600200"/>
            <a:ext cx="4015800" cy="218556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84" name="PlaceHolder 2"/>
          <p:cNvSpPr>
            <a:spLocks noGrp="1"/>
          </p:cNvSpPr>
          <p:nvPr>
            <p:ph type="body"/>
          </p:nvPr>
        </p:nvSpPr>
        <p:spPr>
          <a:xfrm>
            <a:off x="457200" y="160020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185" name="PlaceHolder 3"/>
          <p:cNvSpPr>
            <a:spLocks noGrp="1"/>
          </p:cNvSpPr>
          <p:nvPr>
            <p:ph type="body"/>
          </p:nvPr>
        </p:nvSpPr>
        <p:spPr>
          <a:xfrm>
            <a:off x="4674240" y="1600200"/>
            <a:ext cx="4015800" cy="2185560"/>
          </a:xfrm>
          <a:prstGeom prst="rect">
            <a:avLst/>
          </a:prstGeom>
        </p:spPr>
        <p:txBody>
          <a:bodyPr lIns="0" rIns="0" tIns="0" bIns="0">
            <a:normAutofit/>
          </a:bodyPr>
          <a:p>
            <a:endParaRPr b="0" lang="en-US" sz="2400" spc="-1" strike="noStrike">
              <a:solidFill>
                <a:srgbClr val="003399"/>
              </a:solidFill>
              <a:latin typeface="Arial"/>
            </a:endParaRPr>
          </a:p>
        </p:txBody>
      </p:sp>
      <p:sp>
        <p:nvSpPr>
          <p:cNvPr id="186" name="PlaceHolder 4"/>
          <p:cNvSpPr>
            <a:spLocks noGrp="1"/>
          </p:cNvSpPr>
          <p:nvPr>
            <p:ph type="body"/>
          </p:nvPr>
        </p:nvSpPr>
        <p:spPr>
          <a:xfrm>
            <a:off x="457200" y="274176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88" name="PlaceHolder 2"/>
          <p:cNvSpPr>
            <a:spLocks noGrp="1"/>
          </p:cNvSpPr>
          <p:nvPr>
            <p:ph type="body"/>
          </p:nvPr>
        </p:nvSpPr>
        <p:spPr>
          <a:xfrm>
            <a:off x="457200" y="1600200"/>
            <a:ext cx="4015800" cy="2185560"/>
          </a:xfrm>
          <a:prstGeom prst="rect">
            <a:avLst/>
          </a:prstGeom>
        </p:spPr>
        <p:txBody>
          <a:bodyPr lIns="0" rIns="0" tIns="0" bIns="0">
            <a:normAutofit/>
          </a:bodyPr>
          <a:p>
            <a:endParaRPr b="0" lang="en-US" sz="2400" spc="-1" strike="noStrike">
              <a:solidFill>
                <a:srgbClr val="003399"/>
              </a:solidFill>
              <a:latin typeface="Arial"/>
            </a:endParaRPr>
          </a:p>
        </p:txBody>
      </p:sp>
      <p:sp>
        <p:nvSpPr>
          <p:cNvPr id="189" name="PlaceHolder 3"/>
          <p:cNvSpPr>
            <a:spLocks noGrp="1"/>
          </p:cNvSpPr>
          <p:nvPr>
            <p:ph type="body"/>
          </p:nvPr>
        </p:nvSpPr>
        <p:spPr>
          <a:xfrm>
            <a:off x="4674240" y="160020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190" name="PlaceHolder 4"/>
          <p:cNvSpPr>
            <a:spLocks noGrp="1"/>
          </p:cNvSpPr>
          <p:nvPr>
            <p:ph type="body"/>
          </p:nvPr>
        </p:nvSpPr>
        <p:spPr>
          <a:xfrm>
            <a:off x="4674240" y="274176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92" name="PlaceHolder 2"/>
          <p:cNvSpPr>
            <a:spLocks noGrp="1"/>
          </p:cNvSpPr>
          <p:nvPr>
            <p:ph type="body"/>
          </p:nvPr>
        </p:nvSpPr>
        <p:spPr>
          <a:xfrm>
            <a:off x="457200" y="160020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193" name="PlaceHolder 3"/>
          <p:cNvSpPr>
            <a:spLocks noGrp="1"/>
          </p:cNvSpPr>
          <p:nvPr>
            <p:ph type="body"/>
          </p:nvPr>
        </p:nvSpPr>
        <p:spPr>
          <a:xfrm>
            <a:off x="4674240" y="160020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194" name="PlaceHolder 4"/>
          <p:cNvSpPr>
            <a:spLocks noGrp="1"/>
          </p:cNvSpPr>
          <p:nvPr>
            <p:ph type="body"/>
          </p:nvPr>
        </p:nvSpPr>
        <p:spPr>
          <a:xfrm>
            <a:off x="457200" y="2741760"/>
            <a:ext cx="8229240" cy="104220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96" name="PlaceHolder 2"/>
          <p:cNvSpPr>
            <a:spLocks noGrp="1"/>
          </p:cNvSpPr>
          <p:nvPr>
            <p:ph type="body"/>
          </p:nvPr>
        </p:nvSpPr>
        <p:spPr>
          <a:xfrm>
            <a:off x="457200" y="1600200"/>
            <a:ext cx="822924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197" name="PlaceHolder 3"/>
          <p:cNvSpPr>
            <a:spLocks noGrp="1"/>
          </p:cNvSpPr>
          <p:nvPr>
            <p:ph type="body"/>
          </p:nvPr>
        </p:nvSpPr>
        <p:spPr>
          <a:xfrm>
            <a:off x="457200" y="2741760"/>
            <a:ext cx="8229240" cy="104220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99" name="PlaceHolder 2"/>
          <p:cNvSpPr>
            <a:spLocks noGrp="1"/>
          </p:cNvSpPr>
          <p:nvPr>
            <p:ph type="body"/>
          </p:nvPr>
        </p:nvSpPr>
        <p:spPr>
          <a:xfrm>
            <a:off x="457200" y="160020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200" name="PlaceHolder 3"/>
          <p:cNvSpPr>
            <a:spLocks noGrp="1"/>
          </p:cNvSpPr>
          <p:nvPr>
            <p:ph type="body"/>
          </p:nvPr>
        </p:nvSpPr>
        <p:spPr>
          <a:xfrm>
            <a:off x="4674240" y="160020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201" name="PlaceHolder 4"/>
          <p:cNvSpPr>
            <a:spLocks noGrp="1"/>
          </p:cNvSpPr>
          <p:nvPr>
            <p:ph type="body"/>
          </p:nvPr>
        </p:nvSpPr>
        <p:spPr>
          <a:xfrm>
            <a:off x="457200" y="274176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202" name="PlaceHolder 5"/>
          <p:cNvSpPr>
            <a:spLocks noGrp="1"/>
          </p:cNvSpPr>
          <p:nvPr>
            <p:ph type="body"/>
          </p:nvPr>
        </p:nvSpPr>
        <p:spPr>
          <a:xfrm>
            <a:off x="4674240" y="274176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204" name="PlaceHolder 2"/>
          <p:cNvSpPr>
            <a:spLocks noGrp="1"/>
          </p:cNvSpPr>
          <p:nvPr>
            <p:ph type="body"/>
          </p:nvPr>
        </p:nvSpPr>
        <p:spPr>
          <a:xfrm>
            <a:off x="457200" y="1600200"/>
            <a:ext cx="26496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205" name="PlaceHolder 3"/>
          <p:cNvSpPr>
            <a:spLocks noGrp="1"/>
          </p:cNvSpPr>
          <p:nvPr>
            <p:ph type="body"/>
          </p:nvPr>
        </p:nvSpPr>
        <p:spPr>
          <a:xfrm>
            <a:off x="3239640" y="1600200"/>
            <a:ext cx="26496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206" name="PlaceHolder 4"/>
          <p:cNvSpPr>
            <a:spLocks noGrp="1"/>
          </p:cNvSpPr>
          <p:nvPr>
            <p:ph type="body"/>
          </p:nvPr>
        </p:nvSpPr>
        <p:spPr>
          <a:xfrm>
            <a:off x="6022080" y="1600200"/>
            <a:ext cx="26496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207" name="PlaceHolder 5"/>
          <p:cNvSpPr>
            <a:spLocks noGrp="1"/>
          </p:cNvSpPr>
          <p:nvPr>
            <p:ph type="body"/>
          </p:nvPr>
        </p:nvSpPr>
        <p:spPr>
          <a:xfrm>
            <a:off x="457200" y="2741760"/>
            <a:ext cx="26496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208" name="PlaceHolder 6"/>
          <p:cNvSpPr>
            <a:spLocks noGrp="1"/>
          </p:cNvSpPr>
          <p:nvPr>
            <p:ph type="body"/>
          </p:nvPr>
        </p:nvSpPr>
        <p:spPr>
          <a:xfrm>
            <a:off x="3239640" y="2741760"/>
            <a:ext cx="26496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209" name="PlaceHolder 7"/>
          <p:cNvSpPr>
            <a:spLocks noGrp="1"/>
          </p:cNvSpPr>
          <p:nvPr>
            <p:ph type="body"/>
          </p:nvPr>
        </p:nvSpPr>
        <p:spPr>
          <a:xfrm>
            <a:off x="6022080" y="2741760"/>
            <a:ext cx="2649600" cy="104220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5" name="PlaceHolder 2"/>
          <p:cNvSpPr>
            <a:spLocks noGrp="1"/>
          </p:cNvSpPr>
          <p:nvPr>
            <p:ph type="body"/>
          </p:nvPr>
        </p:nvSpPr>
        <p:spPr>
          <a:xfrm>
            <a:off x="457200" y="160020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16" name="PlaceHolder 3"/>
          <p:cNvSpPr>
            <a:spLocks noGrp="1"/>
          </p:cNvSpPr>
          <p:nvPr>
            <p:ph type="body"/>
          </p:nvPr>
        </p:nvSpPr>
        <p:spPr>
          <a:xfrm>
            <a:off x="4674240" y="1600200"/>
            <a:ext cx="4015800" cy="2185560"/>
          </a:xfrm>
          <a:prstGeom prst="rect">
            <a:avLst/>
          </a:prstGeom>
        </p:spPr>
        <p:txBody>
          <a:bodyPr lIns="0" rIns="0" tIns="0" bIns="0">
            <a:normAutofit/>
          </a:bodyPr>
          <a:p>
            <a:endParaRPr b="0" lang="en-US" sz="2400" spc="-1" strike="noStrike">
              <a:solidFill>
                <a:srgbClr val="003399"/>
              </a:solidFill>
              <a:latin typeface="Arial"/>
            </a:endParaRPr>
          </a:p>
        </p:txBody>
      </p:sp>
      <p:sp>
        <p:nvSpPr>
          <p:cNvPr id="17" name="PlaceHolder 4"/>
          <p:cNvSpPr>
            <a:spLocks noGrp="1"/>
          </p:cNvSpPr>
          <p:nvPr>
            <p:ph type="body"/>
          </p:nvPr>
        </p:nvSpPr>
        <p:spPr>
          <a:xfrm>
            <a:off x="457200" y="274176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9" name="PlaceHolder 2"/>
          <p:cNvSpPr>
            <a:spLocks noGrp="1"/>
          </p:cNvSpPr>
          <p:nvPr>
            <p:ph type="body"/>
          </p:nvPr>
        </p:nvSpPr>
        <p:spPr>
          <a:xfrm>
            <a:off x="457200" y="1600200"/>
            <a:ext cx="4015800" cy="2185560"/>
          </a:xfrm>
          <a:prstGeom prst="rect">
            <a:avLst/>
          </a:prstGeom>
        </p:spPr>
        <p:txBody>
          <a:bodyPr lIns="0" rIns="0" tIns="0" bIns="0">
            <a:normAutofit/>
          </a:bodyPr>
          <a:p>
            <a:endParaRPr b="0" lang="en-US" sz="2400" spc="-1" strike="noStrike">
              <a:solidFill>
                <a:srgbClr val="003399"/>
              </a:solidFill>
              <a:latin typeface="Arial"/>
            </a:endParaRPr>
          </a:p>
        </p:txBody>
      </p:sp>
      <p:sp>
        <p:nvSpPr>
          <p:cNvPr id="20" name="PlaceHolder 3"/>
          <p:cNvSpPr>
            <a:spLocks noGrp="1"/>
          </p:cNvSpPr>
          <p:nvPr>
            <p:ph type="body"/>
          </p:nvPr>
        </p:nvSpPr>
        <p:spPr>
          <a:xfrm>
            <a:off x="4674240" y="160020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21" name="PlaceHolder 4"/>
          <p:cNvSpPr>
            <a:spLocks noGrp="1"/>
          </p:cNvSpPr>
          <p:nvPr>
            <p:ph type="body"/>
          </p:nvPr>
        </p:nvSpPr>
        <p:spPr>
          <a:xfrm>
            <a:off x="4674240" y="274176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23" name="PlaceHolder 2"/>
          <p:cNvSpPr>
            <a:spLocks noGrp="1"/>
          </p:cNvSpPr>
          <p:nvPr>
            <p:ph type="body"/>
          </p:nvPr>
        </p:nvSpPr>
        <p:spPr>
          <a:xfrm>
            <a:off x="457200" y="160020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24" name="PlaceHolder 3"/>
          <p:cNvSpPr>
            <a:spLocks noGrp="1"/>
          </p:cNvSpPr>
          <p:nvPr>
            <p:ph type="body"/>
          </p:nvPr>
        </p:nvSpPr>
        <p:spPr>
          <a:xfrm>
            <a:off x="4674240" y="1600200"/>
            <a:ext cx="4015800" cy="1042200"/>
          </a:xfrm>
          <a:prstGeom prst="rect">
            <a:avLst/>
          </a:prstGeom>
        </p:spPr>
        <p:txBody>
          <a:bodyPr lIns="0" rIns="0" tIns="0" bIns="0">
            <a:normAutofit/>
          </a:bodyPr>
          <a:p>
            <a:endParaRPr b="0" lang="en-US" sz="2400" spc="-1" strike="noStrike">
              <a:solidFill>
                <a:srgbClr val="003399"/>
              </a:solidFill>
              <a:latin typeface="Arial"/>
            </a:endParaRPr>
          </a:p>
        </p:txBody>
      </p:sp>
      <p:sp>
        <p:nvSpPr>
          <p:cNvPr id="25" name="PlaceHolder 4"/>
          <p:cNvSpPr>
            <a:spLocks noGrp="1"/>
          </p:cNvSpPr>
          <p:nvPr>
            <p:ph type="body"/>
          </p:nvPr>
        </p:nvSpPr>
        <p:spPr>
          <a:xfrm>
            <a:off x="457200" y="2741760"/>
            <a:ext cx="8229240" cy="1042200"/>
          </a:xfrm>
          <a:prstGeom prst="rect">
            <a:avLst/>
          </a:prstGeom>
        </p:spPr>
        <p:txBody>
          <a:bodyPr lIns="0" rIns="0" tIns="0" bIns="0">
            <a:normAutofit/>
          </a:bodyPr>
          <a:p>
            <a:endParaRPr b="0" lang="en-US" sz="2400" spc="-1" strike="noStrike">
              <a:solidFill>
                <a:srgbClr val="003399"/>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24080" y="2514600"/>
            <a:ext cx="6019560" cy="609120"/>
          </a:xfrm>
          <a:prstGeom prst="rect">
            <a:avLst/>
          </a:prstGeom>
        </p:spPr>
        <p:txBody>
          <a:bodyPr numCol="1" spcCol="0" anchor="ctr">
            <a:noAutofit/>
          </a:bodyPr>
          <a:p>
            <a:pPr>
              <a:lnSpc>
                <a:spcPct val="100000"/>
              </a:lnSpc>
            </a:pPr>
            <a:r>
              <a:rPr b="1" lang="en-US" sz="3200" spc="-1" strike="noStrike">
                <a:solidFill>
                  <a:srgbClr val="000000"/>
                </a:solidFill>
                <a:latin typeface="Arial"/>
              </a:rPr>
              <a:t>Click to edit Master title style</a:t>
            </a:r>
            <a:endParaRPr b="0" lang="en-US" sz="3200" spc="-1" strike="noStrike">
              <a:solidFill>
                <a:srgbClr val="000000"/>
              </a:solidFill>
              <a:latin typeface="Arial"/>
            </a:endParaRPr>
          </a:p>
        </p:txBody>
      </p:sp>
      <p:sp>
        <p:nvSpPr>
          <p:cNvPr id="1" name="PlaceHolder 2"/>
          <p:cNvSpPr>
            <a:spLocks noGrp="1"/>
          </p:cNvSpPr>
          <p:nvPr>
            <p:ph type="dt"/>
          </p:nvPr>
        </p:nvSpPr>
        <p:spPr>
          <a:xfrm>
            <a:off x="457200" y="6245280"/>
            <a:ext cx="2133360" cy="475920"/>
          </a:xfrm>
          <a:prstGeom prst="rect">
            <a:avLst/>
          </a:prstGeom>
        </p:spPr>
        <p:txBody>
          <a:bodyPr numCol="1" spcCol="0">
            <a:noAutofit/>
          </a:bodyPr>
          <a:p>
            <a:endParaRPr b="0" lang="en-GB" sz="2400" spc="-1" strike="noStrike">
              <a:latin typeface="Times New Roman"/>
            </a:endParaRPr>
          </a:p>
        </p:txBody>
      </p:sp>
      <p:sp>
        <p:nvSpPr>
          <p:cNvPr id="2" name="PlaceHolder 3"/>
          <p:cNvSpPr>
            <a:spLocks noGrp="1"/>
          </p:cNvSpPr>
          <p:nvPr>
            <p:ph type="ftr"/>
          </p:nvPr>
        </p:nvSpPr>
        <p:spPr>
          <a:xfrm>
            <a:off x="3124080" y="6245280"/>
            <a:ext cx="2895120" cy="475920"/>
          </a:xfrm>
          <a:prstGeom prst="rect">
            <a:avLst/>
          </a:prstGeom>
        </p:spPr>
        <p:txBody>
          <a:bodyPr numCol="1" spcCol="0">
            <a:noAutofit/>
          </a:bodyPr>
          <a:p>
            <a:endParaRPr b="0" lang="en-GB" sz="2400" spc="-1" strike="noStrike">
              <a:latin typeface="Times New Roman"/>
            </a:endParaRPr>
          </a:p>
        </p:txBody>
      </p:sp>
      <p:sp>
        <p:nvSpPr>
          <p:cNvPr id="3" name="PlaceHolder 4"/>
          <p:cNvSpPr>
            <a:spLocks noGrp="1"/>
          </p:cNvSpPr>
          <p:nvPr>
            <p:ph type="sldNum"/>
          </p:nvPr>
        </p:nvSpPr>
        <p:spPr>
          <a:xfrm>
            <a:off x="6553080" y="6245280"/>
            <a:ext cx="2133360" cy="475920"/>
          </a:xfrm>
          <a:prstGeom prst="rect">
            <a:avLst/>
          </a:prstGeom>
        </p:spPr>
        <p:txBody>
          <a:bodyPr numCol="1" spcCol="0">
            <a:noAutofit/>
          </a:bodyPr>
          <a:p>
            <a:pPr algn="r">
              <a:lnSpc>
                <a:spcPct val="100000"/>
              </a:lnSpc>
            </a:pPr>
            <a:fld id="{0C1DE96A-54C7-47D8-A98D-0DF3ECBF0779}" type="slidenum">
              <a:rPr b="0" lang="en-US" sz="1400" spc="-1" strike="noStrike">
                <a:solidFill>
                  <a:srgbClr val="000000"/>
                </a:solidFill>
                <a:latin typeface="Arial"/>
              </a:rPr>
              <a:t>2</a:t>
            </a:fld>
            <a:endParaRPr b="0" lang="en-GB" sz="14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3399"/>
                </a:solidFill>
                <a:latin typeface="Arial"/>
              </a:rPr>
              <a:t>Click to edit the outline text format</a:t>
            </a:r>
            <a:endParaRPr b="0" lang="en-US" sz="2400" spc="-1" strike="noStrike">
              <a:solidFill>
                <a:srgbClr val="003399"/>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3399"/>
                </a:solidFill>
                <a:latin typeface="Arial"/>
              </a:rPr>
              <a:t>Second Outline Level</a:t>
            </a:r>
            <a:endParaRPr b="0" lang="en-US" sz="2400" spc="-1" strike="noStrike">
              <a:solidFill>
                <a:srgbClr val="003399"/>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3399"/>
                </a:solidFill>
                <a:latin typeface="Arial"/>
              </a:rPr>
              <a:t>Third Outline Level</a:t>
            </a:r>
            <a:endParaRPr b="0" lang="en-US" sz="1600" spc="-1" strike="noStrike">
              <a:solidFill>
                <a:srgbClr val="003399"/>
              </a:solidFill>
              <a:latin typeface="Arial"/>
            </a:endParaRPr>
          </a:p>
          <a:p>
            <a:pPr lvl="3" marL="1728000" indent="-216000">
              <a:spcBef>
                <a:spcPts val="567"/>
              </a:spcBef>
              <a:buClr>
                <a:srgbClr val="000000"/>
              </a:buClr>
              <a:buSzPct val="75000"/>
              <a:buFont typeface="Symbol" charset="2"/>
              <a:buChar char=""/>
            </a:pPr>
            <a:r>
              <a:rPr b="0" lang="en-US" sz="1600" spc="-1" strike="noStrike">
                <a:solidFill>
                  <a:srgbClr val="003399"/>
                </a:solidFill>
                <a:latin typeface="Arial"/>
              </a:rPr>
              <a:t>Fourth Outline Level</a:t>
            </a:r>
            <a:endParaRPr b="0" lang="en-US" sz="1600" spc="-1" strike="noStrike">
              <a:solidFill>
                <a:srgbClr val="003399"/>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3399"/>
                </a:solidFill>
                <a:latin typeface="Arial"/>
              </a:rPr>
              <a:t>Fifth Outline Level</a:t>
            </a:r>
            <a:endParaRPr b="0" lang="en-US" sz="2000" spc="-1" strike="noStrike">
              <a:solidFill>
                <a:srgbClr val="003399"/>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3399"/>
                </a:solidFill>
                <a:latin typeface="Arial"/>
              </a:rPr>
              <a:t>Sixth Outline Level</a:t>
            </a:r>
            <a:endParaRPr b="0" lang="en-US" sz="2000" spc="-1" strike="noStrike">
              <a:solidFill>
                <a:srgbClr val="003399"/>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3399"/>
                </a:solidFill>
                <a:latin typeface="Arial"/>
              </a:rPr>
              <a:t>Seventh Outline Level</a:t>
            </a:r>
            <a:endParaRPr b="0" lang="en-US" sz="2000" spc="-1" strike="noStrike">
              <a:solidFill>
                <a:srgbClr val="003399"/>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numCol="1" spcCol="0" anchor="ctr">
            <a:noAutofit/>
          </a:bodyPr>
          <a:p>
            <a:pPr>
              <a:lnSpc>
                <a:spcPct val="100000"/>
              </a:lnSpc>
            </a:pPr>
            <a:r>
              <a:rPr b="1" i="1" lang="en-US" sz="3600" spc="-1" strike="noStrike">
                <a:solidFill>
                  <a:srgbClr val="000000"/>
                </a:solidFill>
                <a:latin typeface="Arial"/>
              </a:rPr>
              <a:t>Click to edit Master title style</a:t>
            </a:r>
            <a:endParaRPr b="0" lang="en-US" sz="3600" spc="-1" strike="noStrike">
              <a:solidFill>
                <a:srgbClr val="000000"/>
              </a:solidFill>
              <a:latin typeface="Arial"/>
            </a:endParaRPr>
          </a:p>
        </p:txBody>
      </p:sp>
      <p:sp>
        <p:nvSpPr>
          <p:cNvPr id="42" name="PlaceHolder 2"/>
          <p:cNvSpPr>
            <a:spLocks noGrp="1"/>
          </p:cNvSpPr>
          <p:nvPr>
            <p:ph type="body"/>
          </p:nvPr>
        </p:nvSpPr>
        <p:spPr>
          <a:xfrm>
            <a:off x="457200" y="1535040"/>
            <a:ext cx="4039920" cy="639360"/>
          </a:xfrm>
          <a:prstGeom prst="rect">
            <a:avLst/>
          </a:prstGeom>
        </p:spPr>
        <p:txBody>
          <a:bodyPr numCol="1" spcCol="0" anchor="b">
            <a:noAutofit/>
          </a:bodyPr>
          <a:p>
            <a:pPr>
              <a:lnSpc>
                <a:spcPct val="100000"/>
              </a:lnSpc>
              <a:spcBef>
                <a:spcPts val="479"/>
              </a:spcBef>
              <a:tabLst>
                <a:tab algn="l" pos="0"/>
              </a:tabLst>
            </a:pPr>
            <a:r>
              <a:rPr b="1" lang="en-US" sz="2400" spc="-1" strike="noStrike">
                <a:solidFill>
                  <a:srgbClr val="003399"/>
                </a:solidFill>
                <a:latin typeface="Arial"/>
              </a:rPr>
              <a:t>Click to edit Master text styles</a:t>
            </a:r>
            <a:endParaRPr b="0" lang="en-US" sz="2400" spc="-1" strike="noStrike">
              <a:solidFill>
                <a:srgbClr val="003399"/>
              </a:solidFill>
              <a:latin typeface="Arial"/>
            </a:endParaRPr>
          </a:p>
        </p:txBody>
      </p:sp>
      <p:sp>
        <p:nvSpPr>
          <p:cNvPr id="43" name="PlaceHolder 3"/>
          <p:cNvSpPr>
            <a:spLocks noGrp="1"/>
          </p:cNvSpPr>
          <p:nvPr>
            <p:ph type="body"/>
          </p:nvPr>
        </p:nvSpPr>
        <p:spPr>
          <a:xfrm>
            <a:off x="457200" y="2174760"/>
            <a:ext cx="4039920" cy="3951000"/>
          </a:xfrm>
          <a:prstGeom prst="rect">
            <a:avLst/>
          </a:prstGeom>
        </p:spPr>
        <p:txBody>
          <a:bodyPr numCol="1" spcCol="0">
            <a:noAutofit/>
          </a:bodyPr>
          <a:p>
            <a:pPr marL="343080" indent="-342720">
              <a:lnSpc>
                <a:spcPct val="100000"/>
              </a:lnSpc>
              <a:spcBef>
                <a:spcPts val="479"/>
              </a:spcBef>
              <a:buClr>
                <a:srgbClr val="003399"/>
              </a:buClr>
              <a:buFont typeface="Symbol" charset="2"/>
              <a:buChar char=""/>
            </a:pPr>
            <a:r>
              <a:rPr b="0" lang="en-US" sz="2400" spc="-1" strike="noStrike">
                <a:solidFill>
                  <a:srgbClr val="003399"/>
                </a:solidFill>
                <a:latin typeface="Arial"/>
              </a:rPr>
              <a:t>Click to edit Master text styles</a:t>
            </a:r>
            <a:endParaRPr b="0" lang="en-US" sz="2400" spc="-1" strike="noStrike">
              <a:solidFill>
                <a:srgbClr val="003399"/>
              </a:solidFill>
              <a:latin typeface="Arial"/>
            </a:endParaRPr>
          </a:p>
          <a:p>
            <a:pPr lvl="1" marL="743040" indent="-285480">
              <a:lnSpc>
                <a:spcPct val="100000"/>
              </a:lnSpc>
              <a:spcBef>
                <a:spcPts val="400"/>
              </a:spcBef>
              <a:buClr>
                <a:srgbClr val="003399"/>
              </a:buClr>
              <a:buFont typeface="Symbol" charset="2"/>
              <a:buChar char=""/>
            </a:pPr>
            <a:r>
              <a:rPr b="0" lang="en-US" sz="2000" spc="-1" strike="noStrike">
                <a:solidFill>
                  <a:srgbClr val="003399"/>
                </a:solidFill>
                <a:latin typeface="Arial"/>
              </a:rPr>
              <a:t>Second level</a:t>
            </a:r>
            <a:endParaRPr b="0" lang="en-US" sz="2000" spc="-1" strike="noStrike">
              <a:solidFill>
                <a:srgbClr val="003399"/>
              </a:solidFill>
              <a:latin typeface="Arial"/>
            </a:endParaRPr>
          </a:p>
          <a:p>
            <a:pPr lvl="2" marL="1143000" indent="-228240">
              <a:lnSpc>
                <a:spcPct val="100000"/>
              </a:lnSpc>
              <a:spcBef>
                <a:spcPts val="360"/>
              </a:spcBef>
              <a:buClr>
                <a:srgbClr val="003399"/>
              </a:buClr>
              <a:buFont typeface="Symbol" charset="2"/>
              <a:buChar char=""/>
            </a:pPr>
            <a:r>
              <a:rPr b="0" lang="en-US" sz="1800" spc="-1" strike="noStrike">
                <a:solidFill>
                  <a:srgbClr val="003399"/>
                </a:solidFill>
                <a:latin typeface="Arial"/>
              </a:rPr>
              <a:t>Third level</a:t>
            </a:r>
            <a:endParaRPr b="0" lang="en-US" sz="1800" spc="-1" strike="noStrike">
              <a:solidFill>
                <a:srgbClr val="003399"/>
              </a:solidFill>
              <a:latin typeface="Arial"/>
            </a:endParaRPr>
          </a:p>
          <a:p>
            <a:pPr lvl="3" marL="1600200" indent="-228240">
              <a:lnSpc>
                <a:spcPct val="100000"/>
              </a:lnSpc>
              <a:spcBef>
                <a:spcPts val="320"/>
              </a:spcBef>
              <a:buClr>
                <a:srgbClr val="003399"/>
              </a:buClr>
              <a:buFont typeface="Symbol" charset="2"/>
              <a:buChar char=""/>
            </a:pPr>
            <a:r>
              <a:rPr b="0" lang="en-US" sz="1600" spc="-1" strike="noStrike">
                <a:solidFill>
                  <a:srgbClr val="003399"/>
                </a:solidFill>
                <a:latin typeface="Arial"/>
              </a:rPr>
              <a:t>Fourth level</a:t>
            </a:r>
            <a:endParaRPr b="0" lang="en-US" sz="1600" spc="-1" strike="noStrike">
              <a:solidFill>
                <a:srgbClr val="003399"/>
              </a:solidFill>
              <a:latin typeface="Arial"/>
            </a:endParaRPr>
          </a:p>
          <a:p>
            <a:pPr lvl="4" marL="2057400" indent="-228240">
              <a:lnSpc>
                <a:spcPct val="100000"/>
              </a:lnSpc>
              <a:spcBef>
                <a:spcPts val="320"/>
              </a:spcBef>
              <a:buClr>
                <a:srgbClr val="003399"/>
              </a:buClr>
              <a:buFont typeface="StarSymbol"/>
              <a:buChar char="»"/>
            </a:pPr>
            <a:r>
              <a:rPr b="0" lang="en-US" sz="1600" spc="-1" strike="noStrike">
                <a:solidFill>
                  <a:srgbClr val="003399"/>
                </a:solidFill>
                <a:latin typeface="Arial"/>
              </a:rPr>
              <a:t>Fifth level</a:t>
            </a:r>
            <a:endParaRPr b="0" lang="en-US" sz="1600" spc="-1" strike="noStrike">
              <a:solidFill>
                <a:srgbClr val="003399"/>
              </a:solidFill>
              <a:latin typeface="Arial"/>
            </a:endParaRPr>
          </a:p>
        </p:txBody>
      </p:sp>
      <p:sp>
        <p:nvSpPr>
          <p:cNvPr id="44" name="PlaceHolder 4"/>
          <p:cNvSpPr>
            <a:spLocks noGrp="1"/>
          </p:cNvSpPr>
          <p:nvPr>
            <p:ph type="body"/>
          </p:nvPr>
        </p:nvSpPr>
        <p:spPr>
          <a:xfrm>
            <a:off x="4645080" y="1535040"/>
            <a:ext cx="4041360" cy="639360"/>
          </a:xfrm>
          <a:prstGeom prst="rect">
            <a:avLst/>
          </a:prstGeom>
        </p:spPr>
        <p:txBody>
          <a:bodyPr numCol="1" spcCol="0" anchor="b">
            <a:noAutofit/>
          </a:bodyPr>
          <a:p>
            <a:pPr>
              <a:lnSpc>
                <a:spcPct val="100000"/>
              </a:lnSpc>
              <a:spcBef>
                <a:spcPts val="479"/>
              </a:spcBef>
              <a:tabLst>
                <a:tab algn="l" pos="0"/>
              </a:tabLst>
            </a:pPr>
            <a:r>
              <a:rPr b="1" lang="en-US" sz="2400" spc="-1" strike="noStrike">
                <a:solidFill>
                  <a:srgbClr val="003399"/>
                </a:solidFill>
                <a:latin typeface="Arial"/>
              </a:rPr>
              <a:t>Click to edit Master text styles</a:t>
            </a:r>
            <a:endParaRPr b="0" lang="en-US" sz="2400" spc="-1" strike="noStrike">
              <a:solidFill>
                <a:srgbClr val="003399"/>
              </a:solidFill>
              <a:latin typeface="Arial"/>
            </a:endParaRPr>
          </a:p>
        </p:txBody>
      </p:sp>
      <p:sp>
        <p:nvSpPr>
          <p:cNvPr id="45" name="PlaceHolder 5"/>
          <p:cNvSpPr>
            <a:spLocks noGrp="1"/>
          </p:cNvSpPr>
          <p:nvPr>
            <p:ph type="body"/>
          </p:nvPr>
        </p:nvSpPr>
        <p:spPr>
          <a:xfrm>
            <a:off x="4645080" y="2174760"/>
            <a:ext cx="4041360" cy="3951000"/>
          </a:xfrm>
          <a:prstGeom prst="rect">
            <a:avLst/>
          </a:prstGeom>
        </p:spPr>
        <p:txBody>
          <a:bodyPr numCol="1" spcCol="0">
            <a:noAutofit/>
          </a:bodyPr>
          <a:p>
            <a:pPr marL="343080" indent="-342720">
              <a:lnSpc>
                <a:spcPct val="100000"/>
              </a:lnSpc>
              <a:spcBef>
                <a:spcPts val="479"/>
              </a:spcBef>
              <a:buClr>
                <a:srgbClr val="003399"/>
              </a:buClr>
              <a:buFont typeface="Symbol" charset="2"/>
              <a:buChar char=""/>
            </a:pPr>
            <a:r>
              <a:rPr b="0" lang="en-US" sz="2400" spc="-1" strike="noStrike">
                <a:solidFill>
                  <a:srgbClr val="003399"/>
                </a:solidFill>
                <a:latin typeface="Arial"/>
              </a:rPr>
              <a:t>Click to edit Master text styles</a:t>
            </a:r>
            <a:endParaRPr b="0" lang="en-US" sz="2400" spc="-1" strike="noStrike">
              <a:solidFill>
                <a:srgbClr val="003399"/>
              </a:solidFill>
              <a:latin typeface="Arial"/>
            </a:endParaRPr>
          </a:p>
          <a:p>
            <a:pPr lvl="1" marL="743040" indent="-285480">
              <a:lnSpc>
                <a:spcPct val="100000"/>
              </a:lnSpc>
              <a:spcBef>
                <a:spcPts val="400"/>
              </a:spcBef>
              <a:buClr>
                <a:srgbClr val="003399"/>
              </a:buClr>
              <a:buFont typeface="Symbol" charset="2"/>
              <a:buChar char=""/>
            </a:pPr>
            <a:r>
              <a:rPr b="0" lang="en-US" sz="2000" spc="-1" strike="noStrike">
                <a:solidFill>
                  <a:srgbClr val="003399"/>
                </a:solidFill>
                <a:latin typeface="Arial"/>
              </a:rPr>
              <a:t>Second level</a:t>
            </a:r>
            <a:endParaRPr b="0" lang="en-US" sz="2000" spc="-1" strike="noStrike">
              <a:solidFill>
                <a:srgbClr val="003399"/>
              </a:solidFill>
              <a:latin typeface="Arial"/>
            </a:endParaRPr>
          </a:p>
          <a:p>
            <a:pPr lvl="2" marL="1143000" indent="-228240">
              <a:lnSpc>
                <a:spcPct val="100000"/>
              </a:lnSpc>
              <a:spcBef>
                <a:spcPts val="360"/>
              </a:spcBef>
              <a:buClr>
                <a:srgbClr val="003399"/>
              </a:buClr>
              <a:buFont typeface="Symbol" charset="2"/>
              <a:buChar char=""/>
            </a:pPr>
            <a:r>
              <a:rPr b="0" lang="en-US" sz="1800" spc="-1" strike="noStrike">
                <a:solidFill>
                  <a:srgbClr val="003399"/>
                </a:solidFill>
                <a:latin typeface="Arial"/>
              </a:rPr>
              <a:t>Third level</a:t>
            </a:r>
            <a:endParaRPr b="0" lang="en-US" sz="1800" spc="-1" strike="noStrike">
              <a:solidFill>
                <a:srgbClr val="003399"/>
              </a:solidFill>
              <a:latin typeface="Arial"/>
            </a:endParaRPr>
          </a:p>
          <a:p>
            <a:pPr lvl="3" marL="1600200" indent="-228240">
              <a:lnSpc>
                <a:spcPct val="100000"/>
              </a:lnSpc>
              <a:spcBef>
                <a:spcPts val="320"/>
              </a:spcBef>
              <a:buClr>
                <a:srgbClr val="003399"/>
              </a:buClr>
              <a:buFont typeface="Symbol" charset="2"/>
              <a:buChar char=""/>
            </a:pPr>
            <a:r>
              <a:rPr b="0" lang="en-US" sz="1600" spc="-1" strike="noStrike">
                <a:solidFill>
                  <a:srgbClr val="003399"/>
                </a:solidFill>
                <a:latin typeface="Arial"/>
              </a:rPr>
              <a:t>Fourth level</a:t>
            </a:r>
            <a:endParaRPr b="0" lang="en-US" sz="1600" spc="-1" strike="noStrike">
              <a:solidFill>
                <a:srgbClr val="003399"/>
              </a:solidFill>
              <a:latin typeface="Arial"/>
            </a:endParaRPr>
          </a:p>
          <a:p>
            <a:pPr lvl="4" marL="2057400" indent="-228240">
              <a:lnSpc>
                <a:spcPct val="100000"/>
              </a:lnSpc>
              <a:spcBef>
                <a:spcPts val="320"/>
              </a:spcBef>
              <a:buClr>
                <a:srgbClr val="003399"/>
              </a:buClr>
              <a:buFont typeface="StarSymbol"/>
              <a:buChar char="»"/>
            </a:pPr>
            <a:r>
              <a:rPr b="0" lang="en-US" sz="1600" spc="-1" strike="noStrike">
                <a:solidFill>
                  <a:srgbClr val="003399"/>
                </a:solidFill>
                <a:latin typeface="Arial"/>
              </a:rPr>
              <a:t>Fifth level</a:t>
            </a:r>
            <a:endParaRPr b="0" lang="en-US" sz="1600" spc="-1" strike="noStrike">
              <a:solidFill>
                <a:srgbClr val="003399"/>
              </a:solidFill>
              <a:latin typeface="Arial"/>
            </a:endParaRPr>
          </a:p>
        </p:txBody>
      </p:sp>
      <p:sp>
        <p:nvSpPr>
          <p:cNvPr id="46" name="PlaceHolder 6"/>
          <p:cNvSpPr>
            <a:spLocks noGrp="1"/>
          </p:cNvSpPr>
          <p:nvPr>
            <p:ph type="dt"/>
          </p:nvPr>
        </p:nvSpPr>
        <p:spPr>
          <a:xfrm>
            <a:off x="457200" y="6245280"/>
            <a:ext cx="2133360" cy="475920"/>
          </a:xfrm>
          <a:prstGeom prst="rect">
            <a:avLst/>
          </a:prstGeom>
        </p:spPr>
        <p:txBody>
          <a:bodyPr numCol="1" spcCol="0">
            <a:noAutofit/>
          </a:bodyPr>
          <a:p>
            <a:endParaRPr b="0" lang="en-GB" sz="2400" spc="-1" strike="noStrike">
              <a:latin typeface="Times New Roman"/>
            </a:endParaRPr>
          </a:p>
        </p:txBody>
      </p:sp>
      <p:sp>
        <p:nvSpPr>
          <p:cNvPr id="47" name="PlaceHolder 7"/>
          <p:cNvSpPr>
            <a:spLocks noGrp="1"/>
          </p:cNvSpPr>
          <p:nvPr>
            <p:ph type="ftr"/>
          </p:nvPr>
        </p:nvSpPr>
        <p:spPr>
          <a:xfrm>
            <a:off x="3124080" y="6245280"/>
            <a:ext cx="2895120" cy="475920"/>
          </a:xfrm>
          <a:prstGeom prst="rect">
            <a:avLst/>
          </a:prstGeom>
        </p:spPr>
        <p:txBody>
          <a:bodyPr numCol="1" spcCol="0">
            <a:noAutofit/>
          </a:bodyPr>
          <a:p>
            <a:endParaRPr b="0" lang="en-GB" sz="2400" spc="-1" strike="noStrike">
              <a:latin typeface="Times New Roman"/>
            </a:endParaRPr>
          </a:p>
        </p:txBody>
      </p:sp>
      <p:sp>
        <p:nvSpPr>
          <p:cNvPr id="48" name="PlaceHolder 8"/>
          <p:cNvSpPr>
            <a:spLocks noGrp="1"/>
          </p:cNvSpPr>
          <p:nvPr>
            <p:ph type="sldNum"/>
          </p:nvPr>
        </p:nvSpPr>
        <p:spPr>
          <a:xfrm>
            <a:off x="6553080" y="6245280"/>
            <a:ext cx="2133360" cy="475920"/>
          </a:xfrm>
          <a:prstGeom prst="rect">
            <a:avLst/>
          </a:prstGeom>
        </p:spPr>
        <p:txBody>
          <a:bodyPr numCol="1" spcCol="0">
            <a:noAutofit/>
          </a:bodyPr>
          <a:p>
            <a:pPr algn="r">
              <a:lnSpc>
                <a:spcPct val="100000"/>
              </a:lnSpc>
            </a:pPr>
            <a:fld id="{0798463B-FBCF-448F-B57C-8720F04A2875}" type="slidenum">
              <a:rPr b="0" lang="en-US" sz="1400" spc="-1" strike="noStrike">
                <a:solidFill>
                  <a:srgbClr val="000000"/>
                </a:solidFill>
                <a:latin typeface="Arial"/>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680"/>
            <a:ext cx="8229240" cy="1142640"/>
          </a:xfrm>
          <a:prstGeom prst="rect">
            <a:avLst/>
          </a:prstGeom>
        </p:spPr>
        <p:txBody>
          <a:bodyPr numCol="1" spcCol="0" anchor="ctr">
            <a:noAutofit/>
          </a:bodyPr>
          <a:p>
            <a:pPr>
              <a:lnSpc>
                <a:spcPct val="100000"/>
              </a:lnSpc>
            </a:pPr>
            <a:r>
              <a:rPr b="1" i="1" lang="en-US" sz="3600" spc="-1" strike="noStrike">
                <a:solidFill>
                  <a:srgbClr val="000000"/>
                </a:solidFill>
                <a:latin typeface="Arial"/>
              </a:rPr>
              <a:t>Click to edit Master title style</a:t>
            </a:r>
            <a:endParaRPr b="0" lang="en-US" sz="3600" spc="-1" strike="noStrike">
              <a:solidFill>
                <a:srgbClr val="000000"/>
              </a:solidFill>
              <a:latin typeface="Arial"/>
            </a:endParaRPr>
          </a:p>
        </p:txBody>
      </p:sp>
      <p:sp>
        <p:nvSpPr>
          <p:cNvPr id="86" name="PlaceHolder 2"/>
          <p:cNvSpPr>
            <a:spLocks noGrp="1"/>
          </p:cNvSpPr>
          <p:nvPr>
            <p:ph type="body"/>
          </p:nvPr>
        </p:nvSpPr>
        <p:spPr>
          <a:xfrm>
            <a:off x="457200" y="1600200"/>
            <a:ext cx="4038120" cy="4525560"/>
          </a:xfrm>
          <a:prstGeom prst="rect">
            <a:avLst/>
          </a:prstGeom>
        </p:spPr>
        <p:txBody>
          <a:bodyPr numCol="1" spcCol="0">
            <a:noAutofit/>
          </a:bodyPr>
          <a:p>
            <a:pPr marL="343080" indent="-342720">
              <a:lnSpc>
                <a:spcPct val="100000"/>
              </a:lnSpc>
              <a:spcBef>
                <a:spcPts val="479"/>
              </a:spcBef>
              <a:buClr>
                <a:srgbClr val="003399"/>
              </a:buClr>
              <a:buFont typeface="Symbol" charset="2"/>
              <a:buChar char=""/>
            </a:pPr>
            <a:r>
              <a:rPr b="0" lang="en-US" sz="2400" spc="-1" strike="noStrike">
                <a:solidFill>
                  <a:srgbClr val="003399"/>
                </a:solidFill>
                <a:latin typeface="Arial"/>
              </a:rPr>
              <a:t>Click to edit Master text styles</a:t>
            </a:r>
            <a:endParaRPr b="0" lang="en-US" sz="2400" spc="-1" strike="noStrike">
              <a:solidFill>
                <a:srgbClr val="003399"/>
              </a:solidFill>
              <a:latin typeface="Arial"/>
            </a:endParaRPr>
          </a:p>
          <a:p>
            <a:pPr lvl="1" marL="743040" indent="-285480">
              <a:lnSpc>
                <a:spcPct val="100000"/>
              </a:lnSpc>
              <a:spcBef>
                <a:spcPts val="400"/>
              </a:spcBef>
              <a:buClr>
                <a:srgbClr val="003399"/>
              </a:buClr>
              <a:buFont typeface="Symbol" charset="2"/>
              <a:buChar char=""/>
            </a:pPr>
            <a:r>
              <a:rPr b="0" lang="en-US" sz="2000" spc="-1" strike="noStrike">
                <a:solidFill>
                  <a:srgbClr val="003399"/>
                </a:solidFill>
                <a:latin typeface="Arial"/>
              </a:rPr>
              <a:t>Second level</a:t>
            </a:r>
            <a:endParaRPr b="0" lang="en-US" sz="2000" spc="-1" strike="noStrike">
              <a:solidFill>
                <a:srgbClr val="003399"/>
              </a:solidFill>
              <a:latin typeface="Arial"/>
            </a:endParaRPr>
          </a:p>
          <a:p>
            <a:pPr lvl="2" marL="1143000" indent="-228240">
              <a:lnSpc>
                <a:spcPct val="100000"/>
              </a:lnSpc>
              <a:spcBef>
                <a:spcPts val="479"/>
              </a:spcBef>
              <a:buClr>
                <a:srgbClr val="003399"/>
              </a:buClr>
              <a:buFont typeface="Symbol" charset="2"/>
              <a:buChar char=""/>
            </a:pPr>
            <a:r>
              <a:rPr b="0" lang="en-US" sz="2400" spc="-1" strike="noStrike">
                <a:solidFill>
                  <a:srgbClr val="003399"/>
                </a:solidFill>
                <a:latin typeface="Arial"/>
              </a:rPr>
              <a:t>Third level</a:t>
            </a:r>
            <a:endParaRPr b="0" lang="en-US" sz="2400" spc="-1" strike="noStrike">
              <a:solidFill>
                <a:srgbClr val="003399"/>
              </a:solidFill>
              <a:latin typeface="Arial"/>
            </a:endParaRPr>
          </a:p>
          <a:p>
            <a:pPr lvl="3" marL="1600200" indent="-228240">
              <a:lnSpc>
                <a:spcPct val="100000"/>
              </a:lnSpc>
              <a:spcBef>
                <a:spcPts val="320"/>
              </a:spcBef>
              <a:buClr>
                <a:srgbClr val="003399"/>
              </a:buClr>
              <a:buFont typeface="Symbol" charset="2"/>
              <a:buChar char=""/>
            </a:pPr>
            <a:r>
              <a:rPr b="0" lang="en-US" sz="1600" spc="-1" strike="noStrike">
                <a:solidFill>
                  <a:srgbClr val="003399"/>
                </a:solidFill>
                <a:latin typeface="Arial"/>
              </a:rPr>
              <a:t>Fourth level</a:t>
            </a:r>
            <a:endParaRPr b="0" lang="en-US" sz="1600" spc="-1" strike="noStrike">
              <a:solidFill>
                <a:srgbClr val="003399"/>
              </a:solidFill>
              <a:latin typeface="Arial"/>
            </a:endParaRPr>
          </a:p>
          <a:p>
            <a:pPr lvl="4" marL="2057400" indent="-228240">
              <a:lnSpc>
                <a:spcPct val="100000"/>
              </a:lnSpc>
              <a:spcBef>
                <a:spcPts val="320"/>
              </a:spcBef>
              <a:buClr>
                <a:srgbClr val="003399"/>
              </a:buClr>
              <a:buFont typeface="StarSymbol"/>
              <a:buChar char="»"/>
            </a:pPr>
            <a:r>
              <a:rPr b="0" lang="en-US" sz="1600" spc="-1" strike="noStrike">
                <a:solidFill>
                  <a:srgbClr val="003399"/>
                </a:solidFill>
                <a:latin typeface="Arial"/>
              </a:rPr>
              <a:t>Fifth level</a:t>
            </a:r>
            <a:endParaRPr b="0" lang="en-US" sz="1600" spc="-1" strike="noStrike">
              <a:solidFill>
                <a:srgbClr val="003399"/>
              </a:solidFill>
              <a:latin typeface="Arial"/>
            </a:endParaRPr>
          </a:p>
        </p:txBody>
      </p:sp>
      <p:sp>
        <p:nvSpPr>
          <p:cNvPr id="87" name="PlaceHolder 3"/>
          <p:cNvSpPr>
            <a:spLocks noGrp="1"/>
          </p:cNvSpPr>
          <p:nvPr>
            <p:ph type="body"/>
          </p:nvPr>
        </p:nvSpPr>
        <p:spPr>
          <a:xfrm>
            <a:off x="4648320" y="1600200"/>
            <a:ext cx="4038120" cy="4525560"/>
          </a:xfrm>
          <a:prstGeom prst="rect">
            <a:avLst/>
          </a:prstGeom>
        </p:spPr>
        <p:txBody>
          <a:bodyPr numCol="1" spcCol="0">
            <a:noAutofit/>
          </a:bodyPr>
          <a:p>
            <a:pPr marL="343080" indent="-342720">
              <a:lnSpc>
                <a:spcPct val="100000"/>
              </a:lnSpc>
              <a:spcBef>
                <a:spcPts val="479"/>
              </a:spcBef>
              <a:buClr>
                <a:srgbClr val="003399"/>
              </a:buClr>
              <a:buFont typeface="Symbol" charset="2"/>
              <a:buChar char=""/>
            </a:pPr>
            <a:r>
              <a:rPr b="0" lang="en-US" sz="2400" spc="-1" strike="noStrike">
                <a:solidFill>
                  <a:srgbClr val="003399"/>
                </a:solidFill>
                <a:latin typeface="Arial"/>
              </a:rPr>
              <a:t>Click to edit Master text styles</a:t>
            </a:r>
            <a:endParaRPr b="0" lang="en-US" sz="2400" spc="-1" strike="noStrike">
              <a:solidFill>
                <a:srgbClr val="003399"/>
              </a:solidFill>
              <a:latin typeface="Arial"/>
            </a:endParaRPr>
          </a:p>
          <a:p>
            <a:pPr lvl="1" marL="743040" indent="-285480">
              <a:lnSpc>
                <a:spcPct val="100000"/>
              </a:lnSpc>
              <a:spcBef>
                <a:spcPts val="400"/>
              </a:spcBef>
              <a:buClr>
                <a:srgbClr val="003399"/>
              </a:buClr>
              <a:buFont typeface="Symbol" charset="2"/>
              <a:buChar char=""/>
            </a:pPr>
            <a:r>
              <a:rPr b="0" lang="en-US" sz="2000" spc="-1" strike="noStrike">
                <a:solidFill>
                  <a:srgbClr val="003399"/>
                </a:solidFill>
                <a:latin typeface="Arial"/>
              </a:rPr>
              <a:t>Second level</a:t>
            </a:r>
            <a:endParaRPr b="0" lang="en-US" sz="2000" spc="-1" strike="noStrike">
              <a:solidFill>
                <a:srgbClr val="003399"/>
              </a:solidFill>
              <a:latin typeface="Arial"/>
            </a:endParaRPr>
          </a:p>
          <a:p>
            <a:pPr lvl="2" marL="1143000" indent="-228240">
              <a:lnSpc>
                <a:spcPct val="100000"/>
              </a:lnSpc>
              <a:spcBef>
                <a:spcPts val="479"/>
              </a:spcBef>
              <a:buClr>
                <a:srgbClr val="003399"/>
              </a:buClr>
              <a:buFont typeface="Symbol" charset="2"/>
              <a:buChar char=""/>
            </a:pPr>
            <a:r>
              <a:rPr b="0" lang="en-US" sz="2400" spc="-1" strike="noStrike">
                <a:solidFill>
                  <a:srgbClr val="003399"/>
                </a:solidFill>
                <a:latin typeface="Arial"/>
              </a:rPr>
              <a:t>Third level</a:t>
            </a:r>
            <a:endParaRPr b="0" lang="en-US" sz="2400" spc="-1" strike="noStrike">
              <a:solidFill>
                <a:srgbClr val="003399"/>
              </a:solidFill>
              <a:latin typeface="Arial"/>
            </a:endParaRPr>
          </a:p>
          <a:p>
            <a:pPr lvl="3" marL="1600200" indent="-228240">
              <a:lnSpc>
                <a:spcPct val="100000"/>
              </a:lnSpc>
              <a:spcBef>
                <a:spcPts val="320"/>
              </a:spcBef>
              <a:buClr>
                <a:srgbClr val="003399"/>
              </a:buClr>
              <a:buFont typeface="Symbol" charset="2"/>
              <a:buChar char=""/>
            </a:pPr>
            <a:r>
              <a:rPr b="0" lang="en-US" sz="1600" spc="-1" strike="noStrike">
                <a:solidFill>
                  <a:srgbClr val="003399"/>
                </a:solidFill>
                <a:latin typeface="Arial"/>
              </a:rPr>
              <a:t>Fourth level</a:t>
            </a:r>
            <a:endParaRPr b="0" lang="en-US" sz="1600" spc="-1" strike="noStrike">
              <a:solidFill>
                <a:srgbClr val="003399"/>
              </a:solidFill>
              <a:latin typeface="Arial"/>
            </a:endParaRPr>
          </a:p>
          <a:p>
            <a:pPr lvl="4" marL="2057400" indent="-228240">
              <a:lnSpc>
                <a:spcPct val="100000"/>
              </a:lnSpc>
              <a:spcBef>
                <a:spcPts val="320"/>
              </a:spcBef>
              <a:buClr>
                <a:srgbClr val="003399"/>
              </a:buClr>
              <a:buFont typeface="StarSymbol"/>
              <a:buChar char="»"/>
            </a:pPr>
            <a:r>
              <a:rPr b="0" lang="en-US" sz="1600" spc="-1" strike="noStrike">
                <a:solidFill>
                  <a:srgbClr val="003399"/>
                </a:solidFill>
                <a:latin typeface="Arial"/>
              </a:rPr>
              <a:t>Fifth level</a:t>
            </a:r>
            <a:endParaRPr b="0" lang="en-US" sz="1600" spc="-1" strike="noStrike">
              <a:solidFill>
                <a:srgbClr val="003399"/>
              </a:solidFill>
              <a:latin typeface="Arial"/>
            </a:endParaRPr>
          </a:p>
        </p:txBody>
      </p:sp>
      <p:sp>
        <p:nvSpPr>
          <p:cNvPr id="88" name="PlaceHolder 4"/>
          <p:cNvSpPr>
            <a:spLocks noGrp="1"/>
          </p:cNvSpPr>
          <p:nvPr>
            <p:ph type="dt"/>
          </p:nvPr>
        </p:nvSpPr>
        <p:spPr>
          <a:xfrm>
            <a:off x="457200" y="6245280"/>
            <a:ext cx="2133360" cy="475920"/>
          </a:xfrm>
          <a:prstGeom prst="rect">
            <a:avLst/>
          </a:prstGeom>
        </p:spPr>
        <p:txBody>
          <a:bodyPr numCol="1" spcCol="0">
            <a:noAutofit/>
          </a:bodyPr>
          <a:p>
            <a:endParaRPr b="0" lang="en-GB" sz="2400" spc="-1" strike="noStrike">
              <a:latin typeface="Times New Roman"/>
            </a:endParaRPr>
          </a:p>
        </p:txBody>
      </p:sp>
      <p:sp>
        <p:nvSpPr>
          <p:cNvPr id="89" name="PlaceHolder 5"/>
          <p:cNvSpPr>
            <a:spLocks noGrp="1"/>
          </p:cNvSpPr>
          <p:nvPr>
            <p:ph type="ftr"/>
          </p:nvPr>
        </p:nvSpPr>
        <p:spPr>
          <a:xfrm>
            <a:off x="3124080" y="6245280"/>
            <a:ext cx="2895120" cy="475920"/>
          </a:xfrm>
          <a:prstGeom prst="rect">
            <a:avLst/>
          </a:prstGeom>
        </p:spPr>
        <p:txBody>
          <a:bodyPr numCol="1" spcCol="0">
            <a:noAutofit/>
          </a:bodyPr>
          <a:p>
            <a:endParaRPr b="0" lang="en-GB" sz="2400" spc="-1" strike="noStrike">
              <a:latin typeface="Times New Roman"/>
            </a:endParaRPr>
          </a:p>
        </p:txBody>
      </p:sp>
      <p:sp>
        <p:nvSpPr>
          <p:cNvPr id="90" name="PlaceHolder 6"/>
          <p:cNvSpPr>
            <a:spLocks noGrp="1"/>
          </p:cNvSpPr>
          <p:nvPr>
            <p:ph type="sldNum"/>
          </p:nvPr>
        </p:nvSpPr>
        <p:spPr>
          <a:xfrm>
            <a:off x="6553080" y="6245280"/>
            <a:ext cx="2133360" cy="475920"/>
          </a:xfrm>
          <a:prstGeom prst="rect">
            <a:avLst/>
          </a:prstGeom>
        </p:spPr>
        <p:txBody>
          <a:bodyPr numCol="1" spcCol="0">
            <a:noAutofit/>
          </a:bodyPr>
          <a:p>
            <a:pPr algn="r">
              <a:lnSpc>
                <a:spcPct val="100000"/>
              </a:lnSpc>
            </a:pPr>
            <a:fld id="{050AC11D-AE51-403B-8742-13AC30CFEF76}" type="slidenum">
              <a:rPr b="0" lang="en-US" sz="1400" spc="-1" strike="noStrike">
                <a:solidFill>
                  <a:srgbClr val="000000"/>
                </a:solidFill>
                <a:latin typeface="Arial"/>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7" name="PlaceHolder 1"/>
          <p:cNvSpPr>
            <a:spLocks noGrp="1"/>
          </p:cNvSpPr>
          <p:nvPr>
            <p:ph type="title"/>
          </p:nvPr>
        </p:nvSpPr>
        <p:spPr>
          <a:xfrm>
            <a:off x="1143000" y="274680"/>
            <a:ext cx="7695720" cy="867960"/>
          </a:xfrm>
          <a:prstGeom prst="rect">
            <a:avLst/>
          </a:prstGeom>
        </p:spPr>
        <p:txBody>
          <a:bodyPr numCol="1" spcCol="0" anchor="ctr">
            <a:noAutofit/>
          </a:bodyPr>
          <a:p>
            <a:pPr>
              <a:lnSpc>
                <a:spcPct val="100000"/>
              </a:lnSpc>
            </a:pPr>
            <a:r>
              <a:rPr b="1" i="1" lang="en-US" sz="3600" spc="-1" strike="noStrike">
                <a:solidFill>
                  <a:srgbClr val="000000"/>
                </a:solidFill>
                <a:latin typeface="Arial"/>
              </a:rPr>
              <a:t>Click to edit Master title style</a:t>
            </a:r>
            <a:endParaRPr b="0" lang="en-US" sz="3600" spc="-1" strike="noStrike">
              <a:solidFill>
                <a:srgbClr val="000000"/>
              </a:solidFill>
              <a:latin typeface="Arial"/>
            </a:endParaRPr>
          </a:p>
        </p:txBody>
      </p:sp>
      <p:sp>
        <p:nvSpPr>
          <p:cNvPr id="128" name="PlaceHolder 2"/>
          <p:cNvSpPr>
            <a:spLocks noGrp="1"/>
          </p:cNvSpPr>
          <p:nvPr>
            <p:ph type="body"/>
          </p:nvPr>
        </p:nvSpPr>
        <p:spPr>
          <a:xfrm>
            <a:off x="1143000" y="1219320"/>
            <a:ext cx="7543440" cy="4906440"/>
          </a:xfrm>
          <a:prstGeom prst="rect">
            <a:avLst/>
          </a:prstGeom>
        </p:spPr>
        <p:txBody>
          <a:bodyPr numCol="1" spcCol="0">
            <a:noAutofit/>
          </a:bodyPr>
          <a:p>
            <a:pPr marL="343080" indent="-342720">
              <a:lnSpc>
                <a:spcPct val="100000"/>
              </a:lnSpc>
              <a:spcBef>
                <a:spcPts val="479"/>
              </a:spcBef>
              <a:buClr>
                <a:srgbClr val="003399"/>
              </a:buClr>
              <a:buFont typeface="Symbol" charset="2"/>
              <a:buChar char=""/>
            </a:pPr>
            <a:r>
              <a:rPr b="0" lang="en-US" sz="2400" spc="-1" strike="noStrike">
                <a:solidFill>
                  <a:srgbClr val="003399"/>
                </a:solidFill>
                <a:latin typeface="Arial"/>
              </a:rPr>
              <a:t>Click to edit Master text styles</a:t>
            </a:r>
            <a:endParaRPr b="0" lang="en-US" sz="2400" spc="-1" strike="noStrike">
              <a:solidFill>
                <a:srgbClr val="003399"/>
              </a:solidFill>
              <a:latin typeface="Arial"/>
            </a:endParaRPr>
          </a:p>
          <a:p>
            <a:pPr lvl="1" marL="743040" indent="-285480">
              <a:lnSpc>
                <a:spcPct val="100000"/>
              </a:lnSpc>
              <a:spcBef>
                <a:spcPts val="400"/>
              </a:spcBef>
              <a:buClr>
                <a:srgbClr val="003399"/>
              </a:buClr>
              <a:buFont typeface="Symbol" charset="2"/>
              <a:buChar char=""/>
            </a:pPr>
            <a:r>
              <a:rPr b="0" lang="en-US" sz="2000" spc="-1" strike="noStrike">
                <a:solidFill>
                  <a:srgbClr val="003399"/>
                </a:solidFill>
                <a:latin typeface="Arial"/>
              </a:rPr>
              <a:t>Second level</a:t>
            </a:r>
            <a:endParaRPr b="0" lang="en-US" sz="2000" spc="-1" strike="noStrike">
              <a:solidFill>
                <a:srgbClr val="003399"/>
              </a:solidFill>
              <a:latin typeface="Arial"/>
            </a:endParaRPr>
          </a:p>
          <a:p>
            <a:pPr lvl="2" marL="1143000" indent="-228240">
              <a:lnSpc>
                <a:spcPct val="100000"/>
              </a:lnSpc>
              <a:spcBef>
                <a:spcPts val="479"/>
              </a:spcBef>
              <a:buClr>
                <a:srgbClr val="003399"/>
              </a:buClr>
              <a:buFont typeface="Symbol" charset="2"/>
              <a:buChar char=""/>
            </a:pPr>
            <a:r>
              <a:rPr b="0" lang="en-US" sz="2400" spc="-1" strike="noStrike">
                <a:solidFill>
                  <a:srgbClr val="003399"/>
                </a:solidFill>
                <a:latin typeface="Arial"/>
              </a:rPr>
              <a:t>Third level</a:t>
            </a:r>
            <a:endParaRPr b="0" lang="en-US" sz="2400" spc="-1" strike="noStrike">
              <a:solidFill>
                <a:srgbClr val="003399"/>
              </a:solidFill>
              <a:latin typeface="Arial"/>
            </a:endParaRPr>
          </a:p>
          <a:p>
            <a:pPr lvl="3" marL="1600200" indent="-228240">
              <a:lnSpc>
                <a:spcPct val="100000"/>
              </a:lnSpc>
              <a:spcBef>
                <a:spcPts val="320"/>
              </a:spcBef>
              <a:buClr>
                <a:srgbClr val="003399"/>
              </a:buClr>
              <a:buFont typeface="Symbol" charset="2"/>
              <a:buChar char=""/>
            </a:pPr>
            <a:r>
              <a:rPr b="0" lang="en-US" sz="1600" spc="-1" strike="noStrike">
                <a:solidFill>
                  <a:srgbClr val="003399"/>
                </a:solidFill>
                <a:latin typeface="Arial"/>
              </a:rPr>
              <a:t>Fourth level</a:t>
            </a:r>
            <a:endParaRPr b="0" lang="en-US" sz="1600" spc="-1" strike="noStrike">
              <a:solidFill>
                <a:srgbClr val="003399"/>
              </a:solidFill>
              <a:latin typeface="Arial"/>
            </a:endParaRPr>
          </a:p>
          <a:p>
            <a:pPr lvl="4" marL="2057400" indent="-228240">
              <a:lnSpc>
                <a:spcPct val="100000"/>
              </a:lnSpc>
              <a:spcBef>
                <a:spcPts val="320"/>
              </a:spcBef>
              <a:buClr>
                <a:srgbClr val="003399"/>
              </a:buClr>
              <a:buFont typeface="StarSymbol"/>
              <a:buChar char="»"/>
            </a:pPr>
            <a:r>
              <a:rPr b="0" lang="en-US" sz="1600" spc="-1" strike="noStrike">
                <a:solidFill>
                  <a:srgbClr val="003399"/>
                </a:solidFill>
                <a:latin typeface="Arial"/>
              </a:rPr>
              <a:t>Fifth level</a:t>
            </a:r>
            <a:endParaRPr b="0" lang="en-US" sz="1600" spc="-1" strike="noStrike">
              <a:solidFill>
                <a:srgbClr val="003399"/>
              </a:solidFill>
              <a:latin typeface="Arial"/>
            </a:endParaRPr>
          </a:p>
        </p:txBody>
      </p:sp>
      <p:sp>
        <p:nvSpPr>
          <p:cNvPr id="129" name="PlaceHolder 3"/>
          <p:cNvSpPr>
            <a:spLocks noGrp="1"/>
          </p:cNvSpPr>
          <p:nvPr>
            <p:ph type="dt"/>
          </p:nvPr>
        </p:nvSpPr>
        <p:spPr>
          <a:xfrm>
            <a:off x="457200" y="6245280"/>
            <a:ext cx="2133360" cy="475920"/>
          </a:xfrm>
          <a:prstGeom prst="rect">
            <a:avLst/>
          </a:prstGeom>
        </p:spPr>
        <p:txBody>
          <a:bodyPr numCol="1" spcCol="0">
            <a:noAutofit/>
          </a:bodyPr>
          <a:p>
            <a:endParaRPr b="0" lang="en-GB" sz="2400" spc="-1" strike="noStrike">
              <a:latin typeface="Times New Roman"/>
            </a:endParaRPr>
          </a:p>
        </p:txBody>
      </p:sp>
      <p:sp>
        <p:nvSpPr>
          <p:cNvPr id="130" name="PlaceHolder 4"/>
          <p:cNvSpPr>
            <a:spLocks noGrp="1"/>
          </p:cNvSpPr>
          <p:nvPr>
            <p:ph type="ftr"/>
          </p:nvPr>
        </p:nvSpPr>
        <p:spPr>
          <a:xfrm>
            <a:off x="3124080" y="6245280"/>
            <a:ext cx="2895120" cy="475920"/>
          </a:xfrm>
          <a:prstGeom prst="rect">
            <a:avLst/>
          </a:prstGeom>
        </p:spPr>
        <p:txBody>
          <a:bodyPr numCol="1" spcCol="0">
            <a:noAutofit/>
          </a:bodyPr>
          <a:p>
            <a:endParaRPr b="0" lang="en-GB" sz="2400" spc="-1" strike="noStrike">
              <a:latin typeface="Times New Roman"/>
            </a:endParaRPr>
          </a:p>
        </p:txBody>
      </p:sp>
      <p:sp>
        <p:nvSpPr>
          <p:cNvPr id="131" name="PlaceHolder 5"/>
          <p:cNvSpPr>
            <a:spLocks noGrp="1"/>
          </p:cNvSpPr>
          <p:nvPr>
            <p:ph type="sldNum"/>
          </p:nvPr>
        </p:nvSpPr>
        <p:spPr>
          <a:xfrm>
            <a:off x="6553080" y="6245280"/>
            <a:ext cx="2133360" cy="475920"/>
          </a:xfrm>
          <a:prstGeom prst="rect">
            <a:avLst/>
          </a:prstGeom>
        </p:spPr>
        <p:txBody>
          <a:bodyPr numCol="1" spcCol="0">
            <a:noAutofit/>
          </a:bodyPr>
          <a:p>
            <a:pPr algn="r">
              <a:lnSpc>
                <a:spcPct val="100000"/>
              </a:lnSpc>
            </a:pPr>
            <a:fld id="{25510A55-B469-4A3F-B67C-8BA0618C2397}" type="slidenum">
              <a:rPr b="0" lang="en-US" sz="1400" spc="-1" strike="noStrike">
                <a:solidFill>
                  <a:srgbClr val="000000"/>
                </a:solidFill>
                <a:latin typeface="Arial"/>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4680"/>
            <a:ext cx="8229240" cy="1142640"/>
          </a:xfrm>
          <a:prstGeom prst="rect">
            <a:avLst/>
          </a:prstGeom>
        </p:spPr>
        <p:txBody>
          <a:bodyPr numCol="1" spcCol="0" anchor="ctr">
            <a:noAutofit/>
          </a:bodyPr>
          <a:p>
            <a:pPr>
              <a:lnSpc>
                <a:spcPct val="100000"/>
              </a:lnSpc>
            </a:pPr>
            <a:r>
              <a:rPr b="1" i="1" lang="en-US" sz="3600" spc="-1" strike="noStrike">
                <a:solidFill>
                  <a:srgbClr val="000000"/>
                </a:solidFill>
                <a:latin typeface="Arial"/>
              </a:rPr>
              <a:t>Click to edit Master title style</a:t>
            </a:r>
            <a:endParaRPr b="0" lang="en-US" sz="3600" spc="-1" strike="noStrike">
              <a:solidFill>
                <a:srgbClr val="000000"/>
              </a:solidFill>
              <a:latin typeface="Arial"/>
            </a:endParaRPr>
          </a:p>
        </p:txBody>
      </p:sp>
      <p:sp>
        <p:nvSpPr>
          <p:cNvPr id="169" name="PlaceHolder 2"/>
          <p:cNvSpPr>
            <a:spLocks noGrp="1"/>
          </p:cNvSpPr>
          <p:nvPr>
            <p:ph type="body"/>
          </p:nvPr>
        </p:nvSpPr>
        <p:spPr>
          <a:xfrm>
            <a:off x="457200" y="1600200"/>
            <a:ext cx="8229240" cy="2185560"/>
          </a:xfrm>
          <a:prstGeom prst="rect">
            <a:avLst/>
          </a:prstGeom>
        </p:spPr>
        <p:txBody>
          <a:bodyPr numCol="1" spcCol="0">
            <a:noAutofit/>
          </a:bodyPr>
          <a:p>
            <a:pPr marL="343080" indent="-342720">
              <a:lnSpc>
                <a:spcPct val="100000"/>
              </a:lnSpc>
              <a:spcBef>
                <a:spcPts val="479"/>
              </a:spcBef>
              <a:buClr>
                <a:srgbClr val="003399"/>
              </a:buClr>
              <a:buFont typeface="Symbol" charset="2"/>
              <a:buChar char=""/>
            </a:pPr>
            <a:r>
              <a:rPr b="0" lang="en-US" sz="2400" spc="-1" strike="noStrike">
                <a:solidFill>
                  <a:srgbClr val="003399"/>
                </a:solidFill>
                <a:latin typeface="Arial"/>
              </a:rPr>
              <a:t>Click to edit Master text styles</a:t>
            </a:r>
            <a:endParaRPr b="0" lang="en-US" sz="2400" spc="-1" strike="noStrike">
              <a:solidFill>
                <a:srgbClr val="003399"/>
              </a:solidFill>
              <a:latin typeface="Arial"/>
            </a:endParaRPr>
          </a:p>
          <a:p>
            <a:pPr lvl="1" marL="743040" indent="-285480">
              <a:lnSpc>
                <a:spcPct val="100000"/>
              </a:lnSpc>
              <a:spcBef>
                <a:spcPts val="400"/>
              </a:spcBef>
              <a:buClr>
                <a:srgbClr val="003399"/>
              </a:buClr>
              <a:buFont typeface="Symbol" charset="2"/>
              <a:buChar char=""/>
            </a:pPr>
            <a:r>
              <a:rPr b="0" lang="en-US" sz="2000" spc="-1" strike="noStrike">
                <a:solidFill>
                  <a:srgbClr val="003399"/>
                </a:solidFill>
                <a:latin typeface="Arial"/>
              </a:rPr>
              <a:t>Second level</a:t>
            </a:r>
            <a:endParaRPr b="0" lang="en-US" sz="2000" spc="-1" strike="noStrike">
              <a:solidFill>
                <a:srgbClr val="003399"/>
              </a:solidFill>
              <a:latin typeface="Arial"/>
            </a:endParaRPr>
          </a:p>
          <a:p>
            <a:pPr lvl="2" marL="1143000" indent="-228240">
              <a:lnSpc>
                <a:spcPct val="100000"/>
              </a:lnSpc>
              <a:spcBef>
                <a:spcPts val="479"/>
              </a:spcBef>
              <a:buClr>
                <a:srgbClr val="003399"/>
              </a:buClr>
              <a:buFont typeface="Symbol" charset="2"/>
              <a:buChar char=""/>
            </a:pPr>
            <a:r>
              <a:rPr b="0" lang="en-US" sz="2400" spc="-1" strike="noStrike">
                <a:solidFill>
                  <a:srgbClr val="003399"/>
                </a:solidFill>
                <a:latin typeface="Arial"/>
              </a:rPr>
              <a:t>Third level</a:t>
            </a:r>
            <a:endParaRPr b="0" lang="en-US" sz="2400" spc="-1" strike="noStrike">
              <a:solidFill>
                <a:srgbClr val="003399"/>
              </a:solidFill>
              <a:latin typeface="Arial"/>
            </a:endParaRPr>
          </a:p>
          <a:p>
            <a:pPr lvl="3" marL="1600200" indent="-228240">
              <a:lnSpc>
                <a:spcPct val="100000"/>
              </a:lnSpc>
              <a:spcBef>
                <a:spcPts val="320"/>
              </a:spcBef>
              <a:buClr>
                <a:srgbClr val="003399"/>
              </a:buClr>
              <a:buFont typeface="Symbol" charset="2"/>
              <a:buChar char=""/>
            </a:pPr>
            <a:r>
              <a:rPr b="0" lang="en-US" sz="1600" spc="-1" strike="noStrike">
                <a:solidFill>
                  <a:srgbClr val="003399"/>
                </a:solidFill>
                <a:latin typeface="Arial"/>
              </a:rPr>
              <a:t>Fourth level</a:t>
            </a:r>
            <a:endParaRPr b="0" lang="en-US" sz="1600" spc="-1" strike="noStrike">
              <a:solidFill>
                <a:srgbClr val="003399"/>
              </a:solidFill>
              <a:latin typeface="Arial"/>
            </a:endParaRPr>
          </a:p>
          <a:p>
            <a:pPr lvl="4" marL="2057400" indent="-228240">
              <a:lnSpc>
                <a:spcPct val="100000"/>
              </a:lnSpc>
              <a:spcBef>
                <a:spcPts val="320"/>
              </a:spcBef>
              <a:buClr>
                <a:srgbClr val="003399"/>
              </a:buClr>
              <a:buFont typeface="StarSymbol"/>
              <a:buChar char="»"/>
            </a:pPr>
            <a:r>
              <a:rPr b="0" lang="en-US" sz="1600" spc="-1" strike="noStrike">
                <a:solidFill>
                  <a:srgbClr val="003399"/>
                </a:solidFill>
                <a:latin typeface="Arial"/>
              </a:rPr>
              <a:t>Fifth level</a:t>
            </a:r>
            <a:endParaRPr b="0" lang="en-US" sz="1600" spc="-1" strike="noStrike">
              <a:solidFill>
                <a:srgbClr val="003399"/>
              </a:solidFill>
              <a:latin typeface="Arial"/>
            </a:endParaRPr>
          </a:p>
        </p:txBody>
      </p:sp>
      <p:sp>
        <p:nvSpPr>
          <p:cNvPr id="170" name="PlaceHolder 3"/>
          <p:cNvSpPr>
            <a:spLocks noGrp="1"/>
          </p:cNvSpPr>
          <p:nvPr>
            <p:ph type="body"/>
          </p:nvPr>
        </p:nvSpPr>
        <p:spPr>
          <a:xfrm>
            <a:off x="457200" y="3938760"/>
            <a:ext cx="8229240" cy="2187360"/>
          </a:xfrm>
          <a:prstGeom prst="rect">
            <a:avLst/>
          </a:prstGeom>
        </p:spPr>
        <p:txBody>
          <a:bodyPr numCol="1" spcCol="0">
            <a:noAutofit/>
          </a:bodyPr>
          <a:p>
            <a:pPr marL="343080" indent="-342720">
              <a:lnSpc>
                <a:spcPct val="100000"/>
              </a:lnSpc>
              <a:spcBef>
                <a:spcPts val="479"/>
              </a:spcBef>
              <a:buClr>
                <a:srgbClr val="003399"/>
              </a:buClr>
              <a:buFont typeface="Symbol" charset="2"/>
              <a:buChar char=""/>
            </a:pPr>
            <a:r>
              <a:rPr b="0" lang="en-US" sz="2400" spc="-1" strike="noStrike">
                <a:solidFill>
                  <a:srgbClr val="003399"/>
                </a:solidFill>
                <a:latin typeface="Arial"/>
              </a:rPr>
              <a:t>Click to edit Master text styles</a:t>
            </a:r>
            <a:endParaRPr b="0" lang="en-US" sz="2400" spc="-1" strike="noStrike">
              <a:solidFill>
                <a:srgbClr val="003399"/>
              </a:solidFill>
              <a:latin typeface="Arial"/>
            </a:endParaRPr>
          </a:p>
          <a:p>
            <a:pPr lvl="1" marL="743040" indent="-285480">
              <a:lnSpc>
                <a:spcPct val="100000"/>
              </a:lnSpc>
              <a:spcBef>
                <a:spcPts val="400"/>
              </a:spcBef>
              <a:buClr>
                <a:srgbClr val="003399"/>
              </a:buClr>
              <a:buFont typeface="Symbol" charset="2"/>
              <a:buChar char=""/>
            </a:pPr>
            <a:r>
              <a:rPr b="0" lang="en-US" sz="2000" spc="-1" strike="noStrike">
                <a:solidFill>
                  <a:srgbClr val="003399"/>
                </a:solidFill>
                <a:latin typeface="Arial"/>
              </a:rPr>
              <a:t>Second level</a:t>
            </a:r>
            <a:endParaRPr b="0" lang="en-US" sz="2000" spc="-1" strike="noStrike">
              <a:solidFill>
                <a:srgbClr val="003399"/>
              </a:solidFill>
              <a:latin typeface="Arial"/>
            </a:endParaRPr>
          </a:p>
          <a:p>
            <a:pPr lvl="2" marL="1143000" indent="-228240">
              <a:lnSpc>
                <a:spcPct val="100000"/>
              </a:lnSpc>
              <a:spcBef>
                <a:spcPts val="479"/>
              </a:spcBef>
              <a:buClr>
                <a:srgbClr val="003399"/>
              </a:buClr>
              <a:buFont typeface="Symbol" charset="2"/>
              <a:buChar char=""/>
            </a:pPr>
            <a:r>
              <a:rPr b="0" lang="en-US" sz="2400" spc="-1" strike="noStrike">
                <a:solidFill>
                  <a:srgbClr val="003399"/>
                </a:solidFill>
                <a:latin typeface="Arial"/>
              </a:rPr>
              <a:t>Third level</a:t>
            </a:r>
            <a:endParaRPr b="0" lang="en-US" sz="2400" spc="-1" strike="noStrike">
              <a:solidFill>
                <a:srgbClr val="003399"/>
              </a:solidFill>
              <a:latin typeface="Arial"/>
            </a:endParaRPr>
          </a:p>
          <a:p>
            <a:pPr lvl="3" marL="1600200" indent="-228240">
              <a:lnSpc>
                <a:spcPct val="100000"/>
              </a:lnSpc>
              <a:spcBef>
                <a:spcPts val="320"/>
              </a:spcBef>
              <a:buClr>
                <a:srgbClr val="003399"/>
              </a:buClr>
              <a:buFont typeface="Symbol" charset="2"/>
              <a:buChar char=""/>
            </a:pPr>
            <a:r>
              <a:rPr b="0" lang="en-US" sz="1600" spc="-1" strike="noStrike">
                <a:solidFill>
                  <a:srgbClr val="003399"/>
                </a:solidFill>
                <a:latin typeface="Arial"/>
              </a:rPr>
              <a:t>Fourth level</a:t>
            </a:r>
            <a:endParaRPr b="0" lang="en-US" sz="1600" spc="-1" strike="noStrike">
              <a:solidFill>
                <a:srgbClr val="003399"/>
              </a:solidFill>
              <a:latin typeface="Arial"/>
            </a:endParaRPr>
          </a:p>
          <a:p>
            <a:pPr lvl="4" marL="2057400" indent="-228240">
              <a:lnSpc>
                <a:spcPct val="100000"/>
              </a:lnSpc>
              <a:spcBef>
                <a:spcPts val="320"/>
              </a:spcBef>
              <a:buClr>
                <a:srgbClr val="003399"/>
              </a:buClr>
              <a:buFont typeface="StarSymbol"/>
              <a:buChar char="»"/>
            </a:pPr>
            <a:r>
              <a:rPr b="0" lang="en-US" sz="1600" spc="-1" strike="noStrike">
                <a:solidFill>
                  <a:srgbClr val="003399"/>
                </a:solidFill>
                <a:latin typeface="Arial"/>
              </a:rPr>
              <a:t>Fifth level</a:t>
            </a:r>
            <a:endParaRPr b="0" lang="en-US" sz="1600" spc="-1" strike="noStrike">
              <a:solidFill>
                <a:srgbClr val="003399"/>
              </a:solidFill>
              <a:latin typeface="Arial"/>
            </a:endParaRPr>
          </a:p>
        </p:txBody>
      </p:sp>
      <p:sp>
        <p:nvSpPr>
          <p:cNvPr id="171" name="PlaceHolder 4"/>
          <p:cNvSpPr>
            <a:spLocks noGrp="1"/>
          </p:cNvSpPr>
          <p:nvPr>
            <p:ph type="dt"/>
          </p:nvPr>
        </p:nvSpPr>
        <p:spPr>
          <a:xfrm>
            <a:off x="457200" y="6245280"/>
            <a:ext cx="2133360" cy="475920"/>
          </a:xfrm>
          <a:prstGeom prst="rect">
            <a:avLst/>
          </a:prstGeom>
        </p:spPr>
        <p:txBody>
          <a:bodyPr numCol="1" spcCol="0">
            <a:noAutofit/>
          </a:bodyPr>
          <a:p>
            <a:endParaRPr b="0" lang="en-GB" sz="2400" spc="-1" strike="noStrike">
              <a:latin typeface="Times New Roman"/>
            </a:endParaRPr>
          </a:p>
        </p:txBody>
      </p:sp>
      <p:sp>
        <p:nvSpPr>
          <p:cNvPr id="172" name="PlaceHolder 5"/>
          <p:cNvSpPr>
            <a:spLocks noGrp="1"/>
          </p:cNvSpPr>
          <p:nvPr>
            <p:ph type="ftr"/>
          </p:nvPr>
        </p:nvSpPr>
        <p:spPr>
          <a:xfrm>
            <a:off x="3124080" y="6245280"/>
            <a:ext cx="2895120" cy="475920"/>
          </a:xfrm>
          <a:prstGeom prst="rect">
            <a:avLst/>
          </a:prstGeom>
        </p:spPr>
        <p:txBody>
          <a:bodyPr numCol="1" spcCol="0">
            <a:noAutofit/>
          </a:bodyPr>
          <a:p>
            <a:endParaRPr b="0" lang="en-GB" sz="2400" spc="-1" strike="noStrike">
              <a:latin typeface="Times New Roman"/>
            </a:endParaRPr>
          </a:p>
        </p:txBody>
      </p:sp>
      <p:sp>
        <p:nvSpPr>
          <p:cNvPr id="173" name="PlaceHolder 6"/>
          <p:cNvSpPr>
            <a:spLocks noGrp="1"/>
          </p:cNvSpPr>
          <p:nvPr>
            <p:ph type="sldNum"/>
          </p:nvPr>
        </p:nvSpPr>
        <p:spPr>
          <a:xfrm>
            <a:off x="6553080" y="6245280"/>
            <a:ext cx="2133360" cy="475920"/>
          </a:xfrm>
          <a:prstGeom prst="rect">
            <a:avLst/>
          </a:prstGeom>
        </p:spPr>
        <p:txBody>
          <a:bodyPr numCol="1" spcCol="0">
            <a:noAutofit/>
          </a:bodyPr>
          <a:p>
            <a:pPr algn="r">
              <a:lnSpc>
                <a:spcPct val="100000"/>
              </a:lnSpc>
            </a:pPr>
            <a:fld id="{53A8D82E-67A7-47CF-8CBE-AB4D142001DF}" type="slidenum">
              <a:rPr b="0" lang="en-US" sz="1400" spc="-1" strike="noStrike">
                <a:solidFill>
                  <a:srgbClr val="000000"/>
                </a:solidFill>
                <a:latin typeface="Arial"/>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1.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9.xml"/>
</Relationships>
</file>

<file path=ppt/slides/_rels/slide32.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49.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0.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4.wmf"/><Relationship Id="rId3" Type="http://schemas.openxmlformats.org/officeDocument/2006/relationships/slideLayout" Target="../slideLayouts/slideLayout3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2.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5.wmf"/><Relationship Id="rId3" Type="http://schemas.openxmlformats.org/officeDocument/2006/relationships/slideLayout" Target="../slideLayouts/slideLayout37.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Rectangle 2"/>
          <p:cNvSpPr txBox="1"/>
          <p:nvPr/>
        </p:nvSpPr>
        <p:spPr>
          <a:xfrm>
            <a:off x="611280" y="1413000"/>
            <a:ext cx="7772040" cy="1469520"/>
          </a:xfrm>
          <a:prstGeom prst="rect">
            <a:avLst/>
          </a:prstGeom>
          <a:noFill/>
          <a:ln w="9360">
            <a:noFill/>
          </a:ln>
        </p:spPr>
        <p:txBody>
          <a:bodyPr numCol="1" spcCol="0" anchor="ctr">
            <a:noAutofit/>
          </a:bodyPr>
          <a:p>
            <a:pPr>
              <a:lnSpc>
                <a:spcPct val="100000"/>
              </a:lnSpc>
            </a:pPr>
            <a:r>
              <a:rPr b="1" lang="en-US" sz="3200" spc="-1" strike="noStrike">
                <a:solidFill>
                  <a:srgbClr val="000000"/>
                </a:solidFill>
                <a:latin typeface="Arial"/>
              </a:rPr>
              <a:t>Internet Protocol Version 4</a:t>
            </a:r>
            <a:endParaRPr b="0" lang="en-US" sz="3200" spc="-1" strike="noStrike">
              <a:solidFill>
                <a:srgbClr val="000000"/>
              </a:solidFill>
              <a:latin typeface="Arial"/>
            </a:endParaRPr>
          </a:p>
        </p:txBody>
      </p:sp>
      <p:sp>
        <p:nvSpPr>
          <p:cNvPr id="217" name="Slide Number Placeholder 2"/>
          <p:cNvSpPr txBox="1"/>
          <p:nvPr/>
        </p:nvSpPr>
        <p:spPr>
          <a:xfrm>
            <a:off x="6553080" y="6245280"/>
            <a:ext cx="2133360" cy="475920"/>
          </a:xfrm>
          <a:prstGeom prst="rect">
            <a:avLst/>
          </a:prstGeom>
          <a:noFill/>
          <a:ln w="9360">
            <a:noFill/>
          </a:ln>
        </p:spPr>
        <p:txBody>
          <a:bodyPr numCol="1" spcCol="0">
            <a:noAutofit/>
          </a:bodyPr>
          <a:p>
            <a:pPr algn="r">
              <a:lnSpc>
                <a:spcPct val="100000"/>
              </a:lnSpc>
            </a:pPr>
            <a:fld id="{C8E404C0-1888-4956-9DB8-C381EE339283}" type="slidenum">
              <a:rPr b="0" lang="en-US" sz="1400" spc="-1" strike="noStrike">
                <a:solidFill>
                  <a:srgbClr val="000000"/>
                </a:solidFill>
                <a:latin typeface="Arial"/>
              </a:rPr>
              <a:t>&lt;number&gt;</a:t>
            </a:fld>
            <a:endParaRPr b="0" lang="en-GB" sz="1400" spc="-1" strike="noStrike">
              <a:latin typeface="Times New Roman"/>
            </a:endParaRPr>
          </a:p>
        </p:txBody>
      </p:sp>
      <p:sp>
        <p:nvSpPr>
          <p:cNvPr id="218" name="TextBox 3"/>
          <p:cNvSpPr/>
          <p:nvPr/>
        </p:nvSpPr>
        <p:spPr>
          <a:xfrm>
            <a:off x="6177240" y="5429160"/>
            <a:ext cx="2441160" cy="63936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1" i="1" lang="en-US" sz="1800" spc="-1" strike="noStrike">
                <a:solidFill>
                  <a:srgbClr val="000000"/>
                </a:solidFill>
                <a:latin typeface="Arial"/>
              </a:rPr>
              <a:t>Pertemuan 3</a:t>
            </a:r>
            <a:endParaRPr b="0" lang="en-GB" sz="1800" spc="-1" strike="noStrike">
              <a:latin typeface="Arial"/>
            </a:endParaRPr>
          </a:p>
          <a:p>
            <a:pPr>
              <a:lnSpc>
                <a:spcPct val="100000"/>
              </a:lnSpc>
            </a:pPr>
            <a:r>
              <a:rPr b="1" i="1" lang="en-US" sz="1800" spc="-1" strike="noStrike">
                <a:solidFill>
                  <a:srgbClr val="000000"/>
                </a:solidFill>
                <a:latin typeface="Arial"/>
              </a:rPr>
              <a:t>Manajemen Jaringan</a:t>
            </a:r>
            <a:endParaRPr b="0" lang="en-GB" sz="1800" spc="-1" strike="noStrike">
              <a:latin typeface="Arial"/>
            </a:endParaRPr>
          </a:p>
        </p:txBody>
      </p:sp>
    </p:spTree>
  </p:cSld>
  <p:transition>
    <p:fade thruBlk="tru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Rectangle 3"/>
          <p:cNvSpPr txBox="1"/>
          <p:nvPr/>
        </p:nvSpPr>
        <p:spPr>
          <a:xfrm>
            <a:off x="457200" y="260280"/>
            <a:ext cx="8229240" cy="5865480"/>
          </a:xfrm>
          <a:prstGeom prst="rect">
            <a:avLst/>
          </a:prstGeom>
          <a:noFill/>
          <a:ln w="9360">
            <a:noFill/>
          </a:ln>
        </p:spPr>
        <p:txBody>
          <a:bodyPr numCol="1" spcCol="0">
            <a:noAutofit/>
          </a:bodyPr>
          <a:p>
            <a:pPr marL="343080" indent="-342720">
              <a:lnSpc>
                <a:spcPct val="100000"/>
              </a:lnSpc>
              <a:spcBef>
                <a:spcPts val="479"/>
              </a:spcBef>
              <a:tabLst>
                <a:tab algn="l" pos="0"/>
              </a:tabLst>
            </a:pPr>
            <a:endParaRPr b="0" lang="en-US" sz="2400" spc="-1" strike="noStrike">
              <a:solidFill>
                <a:srgbClr val="003399"/>
              </a:solidFill>
              <a:latin typeface="Arial"/>
            </a:endParaRPr>
          </a:p>
          <a:p>
            <a:pPr marL="343080" indent="-342720">
              <a:lnSpc>
                <a:spcPct val="100000"/>
              </a:lnSpc>
              <a:spcBef>
                <a:spcPts val="479"/>
              </a:spcBef>
              <a:tabLst>
                <a:tab algn="l" pos="0"/>
              </a:tabLst>
            </a:pPr>
            <a:endParaRPr b="0" lang="en-US" sz="2400" spc="-1" strike="noStrike">
              <a:solidFill>
                <a:srgbClr val="003399"/>
              </a:solidFill>
              <a:latin typeface="Arial"/>
            </a:endParaRPr>
          </a:p>
          <a:p>
            <a:pPr marL="343080" indent="-342720">
              <a:lnSpc>
                <a:spcPct val="100000"/>
              </a:lnSpc>
              <a:spcBef>
                <a:spcPts val="479"/>
              </a:spcBef>
              <a:tabLst>
                <a:tab algn="l" pos="0"/>
              </a:tabLst>
            </a:pP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6. Di belakang amplop biasanya dituliskan nama pengirim dan alamat anda karena bisa saja saudara anda membalas surat anda.</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7. Jangan lupa menuliskan alamat tujuan surat anda beserta kode pos dan no rumah dan perangkonya, dapat dipastikan surat anda akan sampai pada tempat tujuan kecuali ada alamat rumah yang sama(ini harus di hindari)</a:t>
            </a:r>
            <a:endParaRPr b="0" lang="en-US" sz="2400" spc="-1" strike="noStrike">
              <a:solidFill>
                <a:srgbClr val="003399"/>
              </a:solidFill>
              <a:latin typeface="Arial"/>
            </a:endParaRPr>
          </a:p>
        </p:txBody>
      </p:sp>
      <p:sp>
        <p:nvSpPr>
          <p:cNvPr id="243" name="Slide Number Placeholder 2"/>
          <p:cNvSpPr txBox="1"/>
          <p:nvPr/>
        </p:nvSpPr>
        <p:spPr>
          <a:xfrm>
            <a:off x="6553080" y="6245280"/>
            <a:ext cx="2133360" cy="475920"/>
          </a:xfrm>
          <a:prstGeom prst="rect">
            <a:avLst/>
          </a:prstGeom>
          <a:noFill/>
          <a:ln w="9360">
            <a:noFill/>
          </a:ln>
        </p:spPr>
        <p:txBody>
          <a:bodyPr numCol="1" spcCol="0">
            <a:noAutofit/>
          </a:bodyPr>
          <a:p>
            <a:pPr algn="r">
              <a:lnSpc>
                <a:spcPct val="100000"/>
              </a:lnSpc>
            </a:pPr>
            <a:fld id="{6E00C894-E11D-4B5B-95F1-CDCC9723E8BF}"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Rectangle 2"/>
          <p:cNvSpPr txBox="1"/>
          <p:nvPr/>
        </p:nvSpPr>
        <p:spPr>
          <a:xfrm>
            <a:off x="1143000" y="274680"/>
            <a:ext cx="7695720" cy="867960"/>
          </a:xfrm>
          <a:prstGeom prst="rect">
            <a:avLst/>
          </a:prstGeom>
          <a:noFill/>
          <a:ln w="9360">
            <a:noFill/>
          </a:ln>
        </p:spPr>
        <p:txBody>
          <a:bodyPr numCol="1" spcCol="0" anchor="ctr">
            <a:noAutofit/>
          </a:bodyPr>
          <a:p>
            <a:pPr>
              <a:lnSpc>
                <a:spcPct val="100000"/>
              </a:lnSpc>
            </a:pPr>
            <a:r>
              <a:rPr b="1" i="1" lang="en-US" sz="3600" spc="-1" strike="noStrike">
                <a:solidFill>
                  <a:srgbClr val="000000"/>
                </a:solidFill>
                <a:latin typeface="Arial"/>
              </a:rPr>
              <a:t>Cara kerja TCP/IP</a:t>
            </a:r>
            <a:endParaRPr b="0" lang="en-US" sz="3600" spc="-1" strike="noStrike">
              <a:solidFill>
                <a:srgbClr val="000000"/>
              </a:solidFill>
              <a:latin typeface="Arial"/>
            </a:endParaRPr>
          </a:p>
        </p:txBody>
      </p:sp>
      <p:sp>
        <p:nvSpPr>
          <p:cNvPr id="245" name="Rectangle 3"/>
          <p:cNvSpPr txBox="1"/>
          <p:nvPr/>
        </p:nvSpPr>
        <p:spPr>
          <a:xfrm>
            <a:off x="1143000" y="1219320"/>
            <a:ext cx="7543440" cy="4906440"/>
          </a:xfrm>
          <a:prstGeom prst="rect">
            <a:avLst/>
          </a:prstGeom>
          <a:noFill/>
          <a:ln w="9360">
            <a:noFill/>
          </a:ln>
        </p:spPr>
        <p:txBody>
          <a:bodyPr numCol="1" spcCol="0">
            <a:noAutofit/>
          </a:bodyPr>
          <a:p>
            <a:pPr marL="609480" indent="-609120">
              <a:lnSpc>
                <a:spcPct val="100000"/>
              </a:lnSpc>
              <a:spcBef>
                <a:spcPts val="561"/>
              </a:spcBef>
              <a:buClr>
                <a:srgbClr val="003399"/>
              </a:buClr>
              <a:buFont typeface="StarSymbol"/>
              <a:buChar char="-"/>
            </a:pPr>
            <a:r>
              <a:rPr b="0" lang="en-US" sz="2800" spc="-1" strike="noStrike">
                <a:solidFill>
                  <a:srgbClr val="003399"/>
                </a:solidFill>
                <a:latin typeface="Arial"/>
              </a:rPr>
              <a:t>Mirip dengan cerita diatas..</a:t>
            </a:r>
            <a:endParaRPr b="0" lang="en-US" sz="2800" spc="-1" strike="noStrike">
              <a:solidFill>
                <a:srgbClr val="003399"/>
              </a:solidFill>
              <a:latin typeface="Arial"/>
            </a:endParaRPr>
          </a:p>
          <a:p>
            <a:pPr marL="609480" indent="-609120">
              <a:lnSpc>
                <a:spcPct val="100000"/>
              </a:lnSpc>
              <a:spcBef>
                <a:spcPts val="561"/>
              </a:spcBef>
              <a:buClr>
                <a:srgbClr val="003399"/>
              </a:buClr>
              <a:buFont typeface="StarSymbol"/>
              <a:buAutoNum type="arabicPeriod"/>
            </a:pPr>
            <a:r>
              <a:rPr b="0" lang="en-US" sz="2800" spc="-1" strike="noStrike">
                <a:solidFill>
                  <a:srgbClr val="003399"/>
                </a:solidFill>
                <a:latin typeface="Arial"/>
              </a:rPr>
              <a:t>Ketika anda mengirim email melalui program google, yahoo dll email akan diolah oleh protokol TCP (transmission control protokol) saat di olah protokol ini akan memberikan amplop untuk melindungi data yang hendak anda kirim yang berupa data tambahan al sequence number( nomor urut data) Ack number dan 16 bit checksum untuk kesalahan data. </a:t>
            </a:r>
            <a:endParaRPr b="0" lang="en-US" sz="2800" spc="-1" strike="noStrike">
              <a:solidFill>
                <a:srgbClr val="003399"/>
              </a:solidFill>
              <a:latin typeface="Arial"/>
            </a:endParaRPr>
          </a:p>
        </p:txBody>
      </p:sp>
      <p:sp>
        <p:nvSpPr>
          <p:cNvPr id="246" name="Slide Number Placeholder 3"/>
          <p:cNvSpPr txBox="1"/>
          <p:nvPr/>
        </p:nvSpPr>
        <p:spPr>
          <a:xfrm>
            <a:off x="6553080" y="6245280"/>
            <a:ext cx="2133360" cy="475920"/>
          </a:xfrm>
          <a:prstGeom prst="rect">
            <a:avLst/>
          </a:prstGeom>
          <a:noFill/>
          <a:ln w="9360">
            <a:noFill/>
          </a:ln>
        </p:spPr>
        <p:txBody>
          <a:bodyPr numCol="1" spcCol="0">
            <a:noAutofit/>
          </a:bodyPr>
          <a:p>
            <a:pPr algn="r">
              <a:lnSpc>
                <a:spcPct val="100000"/>
              </a:lnSpc>
            </a:pPr>
            <a:fld id="{6ADCAC9B-9624-4026-BC26-0CB571C32D69}"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Rectangle 3"/>
          <p:cNvSpPr txBox="1"/>
          <p:nvPr/>
        </p:nvSpPr>
        <p:spPr>
          <a:xfrm>
            <a:off x="457200" y="620640"/>
            <a:ext cx="8229240" cy="5505120"/>
          </a:xfrm>
          <a:prstGeom prst="rect">
            <a:avLst/>
          </a:prstGeom>
          <a:noFill/>
          <a:ln w="9360">
            <a:noFill/>
          </a:ln>
        </p:spPr>
        <p:txBody>
          <a:bodyPr numCol="1" spcCol="0">
            <a:noAutofit/>
          </a:bodyPr>
          <a:p>
            <a:pPr marL="343080" indent="-342720">
              <a:lnSpc>
                <a:spcPct val="100000"/>
              </a:lnSpc>
              <a:spcBef>
                <a:spcPts val="479"/>
              </a:spcBef>
              <a:tabLst>
                <a:tab algn="l" pos="0"/>
              </a:tabLst>
            </a:pPr>
            <a:endParaRPr b="0" lang="en-US" sz="2400" spc="-1" strike="noStrike">
              <a:solidFill>
                <a:srgbClr val="003399"/>
              </a:solidFill>
              <a:latin typeface="Arial"/>
            </a:endParaRPr>
          </a:p>
          <a:p>
            <a:pPr marL="343080" indent="-342720">
              <a:lnSpc>
                <a:spcPct val="100000"/>
              </a:lnSpc>
              <a:spcBef>
                <a:spcPts val="479"/>
              </a:spcBef>
              <a:tabLst>
                <a:tab algn="l" pos="0"/>
              </a:tabLst>
            </a:pP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2. Dan juga ditambahkan 16  bit source port number dan destination port, ini bisa di analogikan nama pengirim surat dan nama penerima surat.</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3.Destination port penting karena bisa saja komputer tujuan bisa jadi terdapat banyak aplikasi TCP/IP yang siap menerima data, analoginya 5 saudara yang tinggal di serumah.</a:t>
            </a:r>
            <a:endParaRPr b="0" lang="en-US" sz="2400" spc="-1" strike="noStrike">
              <a:solidFill>
                <a:srgbClr val="003399"/>
              </a:solidFill>
              <a:latin typeface="Arial"/>
            </a:endParaRPr>
          </a:p>
          <a:p>
            <a:pPr marL="343080" indent="-342720">
              <a:lnSpc>
                <a:spcPct val="100000"/>
              </a:lnSpc>
              <a:spcBef>
                <a:spcPts val="479"/>
              </a:spcBef>
              <a:tabLst>
                <a:tab algn="l" pos="0"/>
              </a:tabLst>
            </a:pPr>
            <a:endParaRPr b="0" lang="en-US" sz="2400" spc="-1" strike="noStrike">
              <a:solidFill>
                <a:srgbClr val="003399"/>
              </a:solidFill>
              <a:latin typeface="Arial"/>
            </a:endParaRPr>
          </a:p>
          <a:p>
            <a:pPr marL="343080" indent="-342720">
              <a:lnSpc>
                <a:spcPct val="100000"/>
              </a:lnSpc>
              <a:spcBef>
                <a:spcPts val="479"/>
              </a:spcBef>
              <a:tabLst>
                <a:tab algn="l" pos="0"/>
              </a:tabLst>
            </a:pPr>
            <a:endParaRPr b="0" lang="en-US" sz="2400" spc="-1" strike="noStrike">
              <a:solidFill>
                <a:srgbClr val="003399"/>
              </a:solidFill>
              <a:latin typeface="Arial"/>
            </a:endParaRPr>
          </a:p>
        </p:txBody>
      </p:sp>
      <p:sp>
        <p:nvSpPr>
          <p:cNvPr id="248" name="Slide Number Placeholder 2"/>
          <p:cNvSpPr txBox="1"/>
          <p:nvPr/>
        </p:nvSpPr>
        <p:spPr>
          <a:xfrm>
            <a:off x="6553080" y="6245280"/>
            <a:ext cx="2133360" cy="475920"/>
          </a:xfrm>
          <a:prstGeom prst="rect">
            <a:avLst/>
          </a:prstGeom>
          <a:noFill/>
          <a:ln w="9360">
            <a:noFill/>
          </a:ln>
        </p:spPr>
        <p:txBody>
          <a:bodyPr numCol="1" spcCol="0">
            <a:noAutofit/>
          </a:bodyPr>
          <a:p>
            <a:pPr algn="r">
              <a:lnSpc>
                <a:spcPct val="100000"/>
              </a:lnSpc>
            </a:pPr>
            <a:fld id="{8C2EC228-771E-412E-84DA-196773FB7033}"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Rectangle 3"/>
          <p:cNvSpPr txBox="1"/>
          <p:nvPr/>
        </p:nvSpPr>
        <p:spPr>
          <a:xfrm>
            <a:off x="457200" y="333360"/>
            <a:ext cx="8229240" cy="5792400"/>
          </a:xfrm>
          <a:prstGeom prst="rect">
            <a:avLst/>
          </a:prstGeom>
          <a:noFill/>
          <a:ln w="9360">
            <a:noFill/>
          </a:ln>
        </p:spPr>
        <p:txBody>
          <a:bodyPr numCol="1" spcCol="0">
            <a:noAutofit/>
          </a:bodyPr>
          <a:p>
            <a:pPr>
              <a:lnSpc>
                <a:spcPct val="100000"/>
              </a:lnSpc>
              <a:spcBef>
                <a:spcPts val="561"/>
              </a:spcBef>
              <a:tabLst>
                <a:tab algn="l" pos="0"/>
              </a:tabLst>
            </a:pPr>
            <a:r>
              <a:rPr b="0" lang="en-US" sz="2800" spc="-1" strike="noStrike">
                <a:solidFill>
                  <a:srgbClr val="003399"/>
                </a:solidFill>
                <a:latin typeface="Arial"/>
              </a:rPr>
              <a:t>Pada pengiriman surat diatas anda tahu siapa yang dituju karena kebetulan saja dia adalah saudara anda.</a:t>
            </a:r>
            <a:endParaRPr b="0" lang="en-US" sz="2800" spc="-1" strike="noStrike">
              <a:solidFill>
                <a:srgbClr val="003399"/>
              </a:solidFill>
              <a:latin typeface="Arial"/>
            </a:endParaRPr>
          </a:p>
          <a:p>
            <a:pPr>
              <a:lnSpc>
                <a:spcPct val="100000"/>
              </a:lnSpc>
              <a:spcBef>
                <a:spcPts val="561"/>
              </a:spcBef>
              <a:tabLst>
                <a:tab algn="l" pos="0"/>
              </a:tabLst>
            </a:pPr>
            <a:r>
              <a:rPr b="0" lang="en-US" sz="2800" spc="-1" strike="noStrike">
                <a:solidFill>
                  <a:srgbClr val="003399"/>
                </a:solidFill>
                <a:latin typeface="Arial"/>
              </a:rPr>
              <a:t>-- jika anda mengirimkan surat lamaran biasanya ke HRD atau jika ada keluhan anda kirim surat ke kotak pos 5000 karena sudah disepakati. Sama halnya dengan TCP jika dia hendak melakukan transaksi dia harus mengetahui dulu port manakah yang hendak di hubungi.</a:t>
            </a:r>
            <a:endParaRPr b="0" lang="en-US" sz="2800" spc="-1" strike="noStrike">
              <a:solidFill>
                <a:srgbClr val="003399"/>
              </a:solidFill>
              <a:latin typeface="Arial"/>
            </a:endParaRPr>
          </a:p>
          <a:p>
            <a:pPr>
              <a:lnSpc>
                <a:spcPct val="100000"/>
              </a:lnSpc>
              <a:spcBef>
                <a:spcPts val="561"/>
              </a:spcBef>
              <a:tabLst>
                <a:tab algn="l" pos="0"/>
              </a:tabLst>
            </a:pPr>
            <a:r>
              <a:rPr b="0" lang="en-US" sz="2800" spc="-1" strike="noStrike">
                <a:solidFill>
                  <a:srgbClr val="003399"/>
                </a:solidFill>
                <a:latin typeface="Arial"/>
              </a:rPr>
              <a:t>-- misalnya jika kita hendak mengirimkan email dgn protokol SMTP, maka TCP harus menghubungi port 25 di komputer lawan.</a:t>
            </a:r>
            <a:endParaRPr b="0" lang="en-US" sz="2800" spc="-1" strike="noStrike">
              <a:solidFill>
                <a:srgbClr val="003399"/>
              </a:solidFill>
              <a:latin typeface="Arial"/>
            </a:endParaRPr>
          </a:p>
        </p:txBody>
      </p:sp>
      <p:sp>
        <p:nvSpPr>
          <p:cNvPr id="250" name="Slide Number Placeholder 2"/>
          <p:cNvSpPr txBox="1"/>
          <p:nvPr/>
        </p:nvSpPr>
        <p:spPr>
          <a:xfrm>
            <a:off x="6553080" y="6245280"/>
            <a:ext cx="2133360" cy="475920"/>
          </a:xfrm>
          <a:prstGeom prst="rect">
            <a:avLst/>
          </a:prstGeom>
          <a:noFill/>
          <a:ln w="9360">
            <a:noFill/>
          </a:ln>
        </p:spPr>
        <p:txBody>
          <a:bodyPr numCol="1" spcCol="0">
            <a:noAutofit/>
          </a:bodyPr>
          <a:p>
            <a:pPr algn="r">
              <a:lnSpc>
                <a:spcPct val="100000"/>
              </a:lnSpc>
            </a:pPr>
            <a:fld id="{98AB810F-97E6-4237-A847-CF463866F49F}"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Rectangle 3"/>
          <p:cNvSpPr txBox="1"/>
          <p:nvPr/>
        </p:nvSpPr>
        <p:spPr>
          <a:xfrm>
            <a:off x="500040" y="571680"/>
            <a:ext cx="8229240" cy="5576400"/>
          </a:xfrm>
          <a:prstGeom prst="rect">
            <a:avLst/>
          </a:prstGeom>
          <a:noFill/>
          <a:ln w="9360">
            <a:noFill/>
          </a:ln>
        </p:spPr>
        <p:txBody>
          <a:bodyPr numCol="1" spcCol="0">
            <a:noAutofit/>
          </a:bodyPr>
          <a:p>
            <a:pPr marL="343080" indent="-342720">
              <a:lnSpc>
                <a:spcPct val="100000"/>
              </a:lnSpc>
              <a:spcBef>
                <a:spcPts val="479"/>
              </a:spcBef>
              <a:tabLst>
                <a:tab algn="l" pos="0"/>
              </a:tabLst>
            </a:pPr>
            <a:endParaRPr b="0" lang="en-US" sz="2400" spc="-1" strike="noStrike">
              <a:solidFill>
                <a:srgbClr val="003399"/>
              </a:solidFill>
              <a:latin typeface="Arial"/>
            </a:endParaRPr>
          </a:p>
          <a:p>
            <a:pPr marL="343080" indent="-342720">
              <a:lnSpc>
                <a:spcPct val="100000"/>
              </a:lnSpc>
              <a:spcBef>
                <a:spcPts val="479"/>
              </a:spcBef>
              <a:tabLst>
                <a:tab algn="l" pos="0"/>
              </a:tabLst>
            </a:pPr>
            <a:endParaRPr b="0" lang="en-US" sz="2400" spc="-1" strike="noStrike">
              <a:solidFill>
                <a:srgbClr val="003399"/>
              </a:solidFill>
              <a:latin typeface="Arial"/>
            </a:endParaRPr>
          </a:p>
          <a:p>
            <a:pPr marL="343080" indent="-342720">
              <a:lnSpc>
                <a:spcPct val="100000"/>
              </a:lnSpc>
              <a:spcBef>
                <a:spcPts val="479"/>
              </a:spcBef>
              <a:tabLst>
                <a:tab algn="l" pos="0"/>
              </a:tabLst>
            </a:pP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4. Selain TCP terdapat pula protokol komunikasi data yaitu UDP (user datagram protocol) paket ini berbeda dengan TCP ..analogi mirip dengan amplop tertutup dan terbuka.</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5. TCP lebih terjamin karena ada proses ACK ,UDP tidak ada ACK data sudah sampai namun untuk jaringan yang kecil dan tidak keamanan data tidak terlalu ketat tetap efisien sama dengan amplop terbuka namun perangko lebih murah.</a:t>
            </a:r>
            <a:endParaRPr b="0" lang="en-US" sz="2400" spc="-1" strike="noStrike">
              <a:solidFill>
                <a:srgbClr val="003399"/>
              </a:solidFill>
              <a:latin typeface="Arial"/>
            </a:endParaRPr>
          </a:p>
        </p:txBody>
      </p:sp>
      <p:sp>
        <p:nvSpPr>
          <p:cNvPr id="252" name="Slide Number Placeholder 2"/>
          <p:cNvSpPr txBox="1"/>
          <p:nvPr/>
        </p:nvSpPr>
        <p:spPr>
          <a:xfrm>
            <a:off x="6553080" y="6245280"/>
            <a:ext cx="2133360" cy="475920"/>
          </a:xfrm>
          <a:prstGeom prst="rect">
            <a:avLst/>
          </a:prstGeom>
          <a:noFill/>
          <a:ln w="9360">
            <a:noFill/>
          </a:ln>
        </p:spPr>
        <p:txBody>
          <a:bodyPr numCol="1" spcCol="0">
            <a:noAutofit/>
          </a:bodyPr>
          <a:p>
            <a:pPr algn="r">
              <a:lnSpc>
                <a:spcPct val="100000"/>
              </a:lnSpc>
            </a:pPr>
            <a:fld id="{67B90E2D-439B-4BB8-A397-F2A2D1867E47}"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Rectangle 3"/>
          <p:cNvSpPr txBox="1"/>
          <p:nvPr/>
        </p:nvSpPr>
        <p:spPr>
          <a:xfrm>
            <a:off x="457200" y="549360"/>
            <a:ext cx="8229240" cy="5576400"/>
          </a:xfrm>
          <a:prstGeom prst="rect">
            <a:avLst/>
          </a:prstGeom>
          <a:noFill/>
          <a:ln w="9360">
            <a:noFill/>
          </a:ln>
        </p:spPr>
        <p:txBody>
          <a:bodyPr numCol="1" spcCol="0">
            <a:noAutofit/>
          </a:bodyPr>
          <a:p>
            <a:pPr marL="343080" indent="-342720">
              <a:lnSpc>
                <a:spcPct val="100000"/>
              </a:lnSpc>
              <a:spcBef>
                <a:spcPts val="479"/>
              </a:spcBef>
              <a:tabLst>
                <a:tab algn="l" pos="0"/>
              </a:tabLst>
            </a:pPr>
            <a:endParaRPr b="0" lang="en-US" sz="2400" spc="-1" strike="noStrike">
              <a:solidFill>
                <a:srgbClr val="003399"/>
              </a:solidFill>
              <a:latin typeface="Arial"/>
            </a:endParaRPr>
          </a:p>
          <a:p>
            <a:pPr marL="343080" indent="-342720">
              <a:lnSpc>
                <a:spcPct val="100000"/>
              </a:lnSpc>
              <a:spcBef>
                <a:spcPts val="479"/>
              </a:spcBef>
              <a:tabLst>
                <a:tab algn="l" pos="0"/>
              </a:tabLst>
            </a:pPr>
            <a:endParaRPr b="0" lang="en-US" sz="2400" spc="-1" strike="noStrike">
              <a:solidFill>
                <a:srgbClr val="003399"/>
              </a:solidFill>
              <a:latin typeface="Arial"/>
            </a:endParaRPr>
          </a:p>
          <a:p>
            <a:pPr marL="343080" indent="-342720">
              <a:lnSpc>
                <a:spcPct val="100000"/>
              </a:lnSpc>
              <a:spcBef>
                <a:spcPts val="479"/>
              </a:spcBef>
              <a:tabLst>
                <a:tab algn="l" pos="0"/>
              </a:tabLst>
            </a:pP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6. Setelah proses TCP maka data diteruskan ke internet protocol.mengurusi masalah alamat agar sampai pada tujuan, keyword satu alamat hanya dapat memiliki 1 komputer. Alamat komputer dalam protokol ini disebut dengan IP ADRRESS</a:t>
            </a:r>
            <a:endParaRPr b="0" lang="en-US" sz="2400" spc="-1" strike="noStrike">
              <a:solidFill>
                <a:srgbClr val="003399"/>
              </a:solidFill>
              <a:latin typeface="Arial"/>
            </a:endParaRPr>
          </a:p>
        </p:txBody>
      </p:sp>
      <p:sp>
        <p:nvSpPr>
          <p:cNvPr id="254" name="Slide Number Placeholder 2"/>
          <p:cNvSpPr txBox="1"/>
          <p:nvPr/>
        </p:nvSpPr>
        <p:spPr>
          <a:xfrm>
            <a:off x="6553080" y="6245280"/>
            <a:ext cx="2133360" cy="475920"/>
          </a:xfrm>
          <a:prstGeom prst="rect">
            <a:avLst/>
          </a:prstGeom>
          <a:noFill/>
          <a:ln w="9360">
            <a:noFill/>
          </a:ln>
        </p:spPr>
        <p:txBody>
          <a:bodyPr numCol="1" spcCol="0">
            <a:noAutofit/>
          </a:bodyPr>
          <a:p>
            <a:pPr algn="r">
              <a:lnSpc>
                <a:spcPct val="100000"/>
              </a:lnSpc>
            </a:pPr>
            <a:fld id="{79EB5808-92A2-4CDE-A95C-07DF5A04917F}"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Rectangle 2"/>
          <p:cNvSpPr txBox="1"/>
          <p:nvPr/>
        </p:nvSpPr>
        <p:spPr>
          <a:xfrm>
            <a:off x="1143000" y="274680"/>
            <a:ext cx="7695720" cy="867960"/>
          </a:xfrm>
          <a:prstGeom prst="rect">
            <a:avLst/>
          </a:prstGeom>
          <a:noFill/>
          <a:ln w="9360">
            <a:noFill/>
          </a:ln>
        </p:spPr>
        <p:txBody>
          <a:bodyPr numCol="1" spcCol="0" anchor="ctr">
            <a:noAutofit/>
          </a:bodyPr>
          <a:p>
            <a:pPr>
              <a:lnSpc>
                <a:spcPct val="100000"/>
              </a:lnSpc>
            </a:pPr>
            <a:r>
              <a:rPr b="1" i="1" lang="en-US" sz="3600" spc="-1" strike="noStrike">
                <a:solidFill>
                  <a:srgbClr val="000000"/>
                </a:solidFill>
                <a:latin typeface="Arial"/>
              </a:rPr>
              <a:t>IP (internet protocol)</a:t>
            </a:r>
            <a:endParaRPr b="0" lang="en-US" sz="3600" spc="-1" strike="noStrike">
              <a:solidFill>
                <a:srgbClr val="000000"/>
              </a:solidFill>
              <a:latin typeface="Arial"/>
            </a:endParaRPr>
          </a:p>
        </p:txBody>
      </p:sp>
      <p:sp>
        <p:nvSpPr>
          <p:cNvPr id="256" name="Rectangle 3"/>
          <p:cNvSpPr txBox="1"/>
          <p:nvPr/>
        </p:nvSpPr>
        <p:spPr>
          <a:xfrm>
            <a:off x="1143000" y="1219320"/>
            <a:ext cx="7543440" cy="4906440"/>
          </a:xfrm>
          <a:prstGeom prst="rect">
            <a:avLst/>
          </a:prstGeom>
          <a:noFill/>
          <a:ln w="9360">
            <a:noFill/>
          </a:ln>
        </p:spPr>
        <p:txBody>
          <a:bodyPr numCol="1" spcCol="0">
            <a:noAutofit/>
          </a:bodyPr>
          <a:p>
            <a:pPr marL="343080" indent="-342720">
              <a:lnSpc>
                <a:spcPct val="90000"/>
              </a:lnSpc>
              <a:spcBef>
                <a:spcPts val="479"/>
              </a:spcBef>
              <a:buClr>
                <a:srgbClr val="003399"/>
              </a:buClr>
              <a:buFont typeface="Symbol" charset="2"/>
              <a:buChar char=""/>
            </a:pPr>
            <a:r>
              <a:rPr b="0" lang="en-US" sz="2400" spc="-1" strike="noStrike">
                <a:solidFill>
                  <a:srgbClr val="003399"/>
                </a:solidFill>
                <a:latin typeface="Arial"/>
              </a:rPr>
              <a:t>Inti dari protokol TCP/IP</a:t>
            </a:r>
            <a:endParaRPr b="0" lang="en-US" sz="2400" spc="-1" strike="noStrike">
              <a:solidFill>
                <a:srgbClr val="003399"/>
              </a:solidFill>
              <a:latin typeface="Arial"/>
            </a:endParaRPr>
          </a:p>
          <a:p>
            <a:pPr marL="343080" indent="-342720">
              <a:lnSpc>
                <a:spcPct val="90000"/>
              </a:lnSpc>
              <a:spcBef>
                <a:spcPts val="479"/>
              </a:spcBef>
              <a:tabLst>
                <a:tab algn="l" pos="0"/>
              </a:tabLst>
            </a:pPr>
            <a:r>
              <a:rPr b="0" lang="en-US" sz="2400" spc="-1" strike="noStrike">
                <a:solidFill>
                  <a:srgbClr val="003399"/>
                </a:solidFill>
                <a:latin typeface="Arial"/>
              </a:rPr>
              <a:t>	</a:t>
            </a:r>
            <a:r>
              <a:rPr b="0" lang="en-US" sz="2400" spc="-1" strike="noStrike">
                <a:solidFill>
                  <a:srgbClr val="003399"/>
                </a:solidFill>
                <a:latin typeface="Arial"/>
              </a:rPr>
              <a:t>	</a:t>
            </a:r>
            <a:r>
              <a:rPr b="0" lang="en-US" sz="2400" spc="-1" strike="noStrike">
                <a:solidFill>
                  <a:srgbClr val="003399"/>
                </a:solidFill>
                <a:latin typeface="Arial"/>
              </a:rPr>
              <a:t>sifatnya…(best effort delivery service)</a:t>
            </a:r>
            <a:endParaRPr b="0" lang="en-US" sz="2400" spc="-1" strike="noStrike">
              <a:solidFill>
                <a:srgbClr val="003399"/>
              </a:solidFill>
              <a:latin typeface="Arial"/>
            </a:endParaRPr>
          </a:p>
          <a:p>
            <a:pPr marL="343080" indent="-342720">
              <a:lnSpc>
                <a:spcPct val="90000"/>
              </a:lnSpc>
              <a:spcBef>
                <a:spcPts val="479"/>
              </a:spcBef>
              <a:tabLst>
                <a:tab algn="l" pos="0"/>
              </a:tabLst>
            </a:pPr>
            <a:r>
              <a:rPr b="0" lang="en-US" sz="2400" spc="-1" strike="noStrike">
                <a:solidFill>
                  <a:srgbClr val="003399"/>
                </a:solidFill>
                <a:latin typeface="Arial"/>
              </a:rPr>
              <a:t>	</a:t>
            </a:r>
            <a:r>
              <a:rPr b="0" i="1" lang="en-US" sz="2400" spc="-1" strike="noStrike">
                <a:solidFill>
                  <a:srgbClr val="003399"/>
                </a:solidFill>
                <a:latin typeface="Arial"/>
              </a:rPr>
              <a:t>protokol IP hanya berjanji dia akan melakukan usaha sebaik-baiknya, agar paket yang dikirim sampai ditujuan jika terjadi salah satu jalur putus ? ICMP memberi pesan ada masalah dgn komp tujuan.</a:t>
            </a:r>
            <a:endParaRPr b="0" lang="en-US" sz="2400" spc="-1" strike="noStrike">
              <a:solidFill>
                <a:srgbClr val="003399"/>
              </a:solidFill>
              <a:latin typeface="Arial"/>
            </a:endParaRPr>
          </a:p>
          <a:p>
            <a:pPr marL="343080" indent="-342720">
              <a:lnSpc>
                <a:spcPct val="90000"/>
              </a:lnSpc>
              <a:spcBef>
                <a:spcPts val="479"/>
              </a:spcBef>
              <a:buClr>
                <a:srgbClr val="003399"/>
              </a:buClr>
              <a:buFont typeface="Symbol" charset="2"/>
              <a:buChar char=""/>
              <a:tabLst>
                <a:tab algn="l" pos="0"/>
              </a:tabLst>
            </a:pPr>
            <a:r>
              <a:rPr b="0" i="1" lang="en-US" sz="2400" spc="-1" strike="noStrike">
                <a:solidFill>
                  <a:srgbClr val="003399"/>
                </a:solidFill>
                <a:latin typeface="Arial"/>
              </a:rPr>
              <a:t>Terdaftar dalam jaringan global (IANA, IETF) dengan menyewa atau membayar kepada provider</a:t>
            </a:r>
            <a:endParaRPr b="0" lang="en-US" sz="2400" spc="-1" strike="noStrike">
              <a:solidFill>
                <a:srgbClr val="003399"/>
              </a:solidFill>
              <a:latin typeface="Arial"/>
            </a:endParaRPr>
          </a:p>
          <a:p>
            <a:pPr marL="343080" indent="-342720">
              <a:lnSpc>
                <a:spcPct val="90000"/>
              </a:lnSpc>
              <a:spcBef>
                <a:spcPts val="479"/>
              </a:spcBef>
              <a:tabLst>
                <a:tab algn="l" pos="0"/>
              </a:tabLst>
            </a:pPr>
            <a:r>
              <a:rPr b="0" i="1" lang="en-US" sz="2400" spc="-1" strike="noStrike">
                <a:solidFill>
                  <a:srgbClr val="003399"/>
                </a:solidFill>
                <a:latin typeface="Arial"/>
              </a:rPr>
              <a:t>	</a:t>
            </a:r>
            <a:r>
              <a:rPr b="0" i="1" lang="en-US" sz="2400" spc="-1" strike="noStrike">
                <a:solidFill>
                  <a:srgbClr val="003399"/>
                </a:solidFill>
                <a:latin typeface="Arial"/>
              </a:rPr>
              <a:t>	</a:t>
            </a:r>
            <a:endParaRPr b="0" lang="en-US" sz="2400" spc="-1" strike="noStrike">
              <a:solidFill>
                <a:srgbClr val="003399"/>
              </a:solidFill>
              <a:latin typeface="Arial"/>
            </a:endParaRPr>
          </a:p>
        </p:txBody>
      </p:sp>
      <p:sp>
        <p:nvSpPr>
          <p:cNvPr id="257" name="Slide Number Placeholder 3"/>
          <p:cNvSpPr txBox="1"/>
          <p:nvPr/>
        </p:nvSpPr>
        <p:spPr>
          <a:xfrm>
            <a:off x="6553080" y="6245280"/>
            <a:ext cx="2133360" cy="475920"/>
          </a:xfrm>
          <a:prstGeom prst="rect">
            <a:avLst/>
          </a:prstGeom>
          <a:noFill/>
          <a:ln w="9360">
            <a:noFill/>
          </a:ln>
        </p:spPr>
        <p:txBody>
          <a:bodyPr numCol="1" spcCol="0">
            <a:noAutofit/>
          </a:bodyPr>
          <a:p>
            <a:pPr algn="r">
              <a:lnSpc>
                <a:spcPct val="100000"/>
              </a:lnSpc>
            </a:pPr>
            <a:fld id="{AADDBD8C-9C5E-4A5B-9A5B-C7BBE3B51734}"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8" name="Picture 3" descr=""/>
          <p:cNvPicPr/>
          <p:nvPr/>
        </p:nvPicPr>
        <p:blipFill>
          <a:blip r:embed="rId1"/>
          <a:stretch/>
        </p:blipFill>
        <p:spPr>
          <a:xfrm>
            <a:off x="539640" y="476280"/>
            <a:ext cx="8229240" cy="5721120"/>
          </a:xfrm>
          <a:prstGeom prst="rect">
            <a:avLst/>
          </a:prstGeom>
          <a:ln w="9525">
            <a:noFill/>
          </a:ln>
        </p:spPr>
      </p:pic>
      <p:sp>
        <p:nvSpPr>
          <p:cNvPr id="259" name="Slide Number Placeholder 2"/>
          <p:cNvSpPr txBox="1"/>
          <p:nvPr/>
        </p:nvSpPr>
        <p:spPr>
          <a:xfrm>
            <a:off x="6553080" y="6245280"/>
            <a:ext cx="2133360" cy="475920"/>
          </a:xfrm>
          <a:prstGeom prst="rect">
            <a:avLst/>
          </a:prstGeom>
          <a:noFill/>
          <a:ln w="9360">
            <a:noFill/>
          </a:ln>
        </p:spPr>
        <p:txBody>
          <a:bodyPr numCol="1" spcCol="0">
            <a:noAutofit/>
          </a:bodyPr>
          <a:p>
            <a:pPr algn="r">
              <a:lnSpc>
                <a:spcPct val="100000"/>
              </a:lnSpc>
            </a:pPr>
            <a:fld id="{FD2D4F62-8E31-4B68-897E-B0652F20C527}"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Rectangle 2"/>
          <p:cNvSpPr txBox="1"/>
          <p:nvPr/>
        </p:nvSpPr>
        <p:spPr>
          <a:xfrm>
            <a:off x="1143000" y="274680"/>
            <a:ext cx="7695720" cy="867960"/>
          </a:xfrm>
          <a:prstGeom prst="rect">
            <a:avLst/>
          </a:prstGeom>
          <a:noFill/>
          <a:ln w="9360">
            <a:noFill/>
          </a:ln>
        </p:spPr>
        <p:txBody>
          <a:bodyPr numCol="1" spcCol="0" anchor="ctr">
            <a:noAutofit/>
          </a:bodyPr>
          <a:p>
            <a:pPr>
              <a:lnSpc>
                <a:spcPct val="100000"/>
              </a:lnSpc>
            </a:pPr>
            <a:r>
              <a:rPr b="1" i="1" lang="en-US" sz="3600" spc="-1" strike="noStrike">
                <a:solidFill>
                  <a:srgbClr val="000000"/>
                </a:solidFill>
                <a:latin typeface="Arial"/>
              </a:rPr>
              <a:t>IPADDRESS</a:t>
            </a:r>
            <a:endParaRPr b="0" lang="en-US" sz="3600" spc="-1" strike="noStrike">
              <a:solidFill>
                <a:srgbClr val="000000"/>
              </a:solidFill>
              <a:latin typeface="Arial"/>
            </a:endParaRPr>
          </a:p>
        </p:txBody>
      </p:sp>
      <p:sp>
        <p:nvSpPr>
          <p:cNvPr id="261" name="Rectangle 3"/>
          <p:cNvSpPr txBox="1"/>
          <p:nvPr/>
        </p:nvSpPr>
        <p:spPr>
          <a:xfrm>
            <a:off x="457200" y="1341360"/>
            <a:ext cx="8229240" cy="4784400"/>
          </a:xfrm>
          <a:prstGeom prst="rect">
            <a:avLst/>
          </a:prstGeom>
          <a:noFill/>
          <a:ln w="9360">
            <a:noFill/>
          </a:ln>
        </p:spPr>
        <p:txBody>
          <a:bodyPr numCol="1" spcCol="0">
            <a:noAutofit/>
          </a:bodyPr>
          <a:p>
            <a:pPr marL="343080" indent="-342720">
              <a:lnSpc>
                <a:spcPct val="100000"/>
              </a:lnSpc>
              <a:spcBef>
                <a:spcPts val="479"/>
              </a:spcBef>
              <a:buClr>
                <a:srgbClr val="003399"/>
              </a:buClr>
              <a:buFont typeface="Symbol" charset="2"/>
              <a:buChar char=""/>
            </a:pPr>
            <a:r>
              <a:rPr b="0" lang="en-US" sz="2400" spc="-1" strike="noStrike">
                <a:solidFill>
                  <a:srgbClr val="003399"/>
                </a:solidFill>
                <a:latin typeface="Arial"/>
              </a:rPr>
              <a:t>Resep penting ? Menyembunyikan detail2 arsitektur TCP/IP tersebut sebagai sesuatu yang seragam dan tunggal </a:t>
            </a:r>
            <a:r>
              <a:rPr b="0" lang="en-US" sz="2400" spc="-1" strike="noStrike">
                <a:solidFill>
                  <a:srgbClr val="003399"/>
                </a:solidFill>
                <a:latin typeface="Wingdings"/>
              </a:rPr>
              <a:t></a:t>
            </a:r>
            <a:r>
              <a:rPr b="0" lang="en-US" sz="2400" spc="-1" strike="noStrike">
                <a:solidFill>
                  <a:srgbClr val="003399"/>
                </a:solidFill>
                <a:latin typeface="Arial"/>
              </a:rPr>
              <a:t>IPADDRESS</a:t>
            </a:r>
            <a:endParaRPr b="0" lang="en-US" sz="2400" spc="-1" strike="noStrike">
              <a:solidFill>
                <a:srgbClr val="003399"/>
              </a:solidFill>
              <a:latin typeface="Arial"/>
            </a:endParaRPr>
          </a:p>
          <a:p>
            <a:pPr marL="343080" indent="-342720">
              <a:lnSpc>
                <a:spcPct val="100000"/>
              </a:lnSpc>
              <a:spcBef>
                <a:spcPts val="479"/>
              </a:spcBef>
              <a:buClr>
                <a:srgbClr val="003399"/>
              </a:buClr>
              <a:buFont typeface="Symbol" charset="2"/>
              <a:buChar char=""/>
            </a:pPr>
            <a:r>
              <a:rPr b="0" lang="en-US" sz="2400" spc="-1" strike="noStrike">
                <a:solidFill>
                  <a:srgbClr val="003399"/>
                </a:solidFill>
                <a:latin typeface="Arial"/>
              </a:rPr>
              <a:t>Dengan menentukan IP address berarti melakukan pemberian identitas yang universal bagi setiap interface komputer.</a:t>
            </a:r>
            <a:endParaRPr b="0" lang="en-US" sz="2400" spc="-1" strike="noStrike">
              <a:solidFill>
                <a:srgbClr val="003399"/>
              </a:solidFill>
              <a:latin typeface="Arial"/>
            </a:endParaRPr>
          </a:p>
        </p:txBody>
      </p:sp>
      <p:sp>
        <p:nvSpPr>
          <p:cNvPr id="262" name="Slide Number Placeholder 3"/>
          <p:cNvSpPr txBox="1"/>
          <p:nvPr/>
        </p:nvSpPr>
        <p:spPr>
          <a:xfrm>
            <a:off x="6553080" y="6245280"/>
            <a:ext cx="2133360" cy="475920"/>
          </a:xfrm>
          <a:prstGeom prst="rect">
            <a:avLst/>
          </a:prstGeom>
          <a:noFill/>
          <a:ln w="9360">
            <a:noFill/>
          </a:ln>
        </p:spPr>
        <p:txBody>
          <a:bodyPr numCol="1" spcCol="0">
            <a:noAutofit/>
          </a:bodyPr>
          <a:p>
            <a:pPr algn="r">
              <a:lnSpc>
                <a:spcPct val="100000"/>
              </a:lnSpc>
            </a:pPr>
            <a:fld id="{F50A152D-4BDC-4027-B437-F4578A4847E3}"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itle 1"/>
          <p:cNvSpPr txBox="1"/>
          <p:nvPr/>
        </p:nvSpPr>
        <p:spPr>
          <a:xfrm>
            <a:off x="1143000" y="274680"/>
            <a:ext cx="7695720" cy="867960"/>
          </a:xfrm>
          <a:prstGeom prst="rect">
            <a:avLst/>
          </a:prstGeom>
          <a:noFill/>
          <a:ln w="9360">
            <a:noFill/>
          </a:ln>
        </p:spPr>
        <p:txBody>
          <a:bodyPr numCol="1" spcCol="0" anchor="ctr">
            <a:noAutofit/>
          </a:bodyPr>
          <a:p>
            <a:endParaRPr b="0" lang="en-US" sz="3600" spc="-1" strike="noStrike">
              <a:solidFill>
                <a:srgbClr val="000000"/>
              </a:solidFill>
              <a:latin typeface="Arial"/>
            </a:endParaRPr>
          </a:p>
        </p:txBody>
      </p:sp>
      <p:pic>
        <p:nvPicPr>
          <p:cNvPr id="264" name="Picture 4" descr="overview"/>
          <p:cNvPicPr/>
          <p:nvPr/>
        </p:nvPicPr>
        <p:blipFill>
          <a:blip r:embed="rId1"/>
          <a:stretch/>
        </p:blipFill>
        <p:spPr>
          <a:xfrm>
            <a:off x="2460600" y="1219320"/>
            <a:ext cx="4906440" cy="4906440"/>
          </a:xfrm>
          <a:prstGeom prst="rect">
            <a:avLst/>
          </a:prstGeom>
          <a:ln w="9525">
            <a:noFill/>
          </a:ln>
        </p:spPr>
      </p:pic>
      <p:sp>
        <p:nvSpPr>
          <p:cNvPr id="265" name="Right Arrow 7"/>
          <p:cNvSpPr/>
          <p:nvPr/>
        </p:nvSpPr>
        <p:spPr>
          <a:xfrm>
            <a:off x="1571760" y="4214880"/>
            <a:ext cx="999720" cy="499680"/>
          </a:xfrm>
          <a:prstGeom prst="rightArrow">
            <a:avLst>
              <a:gd name="adj1" fmla="val 50000"/>
              <a:gd name="adj2" fmla="val 50000"/>
            </a:avLst>
          </a:prstGeom>
          <a:solidFill>
            <a:srgbClr val="ff0000"/>
          </a:solidFill>
          <a:ln>
            <a:solidFill>
              <a:srgbClr val="8aa5a7"/>
            </a:solidFill>
            <a:round/>
          </a:ln>
        </p:spPr>
        <p:style>
          <a:lnRef idx="2">
            <a:schemeClr val="accent1">
              <a:shade val="50000"/>
            </a:schemeClr>
          </a:lnRef>
          <a:fillRef idx="1">
            <a:schemeClr val="accent1"/>
          </a:fillRef>
          <a:effectRef idx="0">
            <a:schemeClr val="accent1"/>
          </a:effectRef>
          <a:fontRef idx="minor"/>
        </p:style>
      </p:sp>
      <p:sp>
        <p:nvSpPr>
          <p:cNvPr id="266" name="Slide Number Placeholder 4"/>
          <p:cNvSpPr txBox="1"/>
          <p:nvPr/>
        </p:nvSpPr>
        <p:spPr>
          <a:xfrm>
            <a:off x="6553080" y="6245280"/>
            <a:ext cx="2133360" cy="475920"/>
          </a:xfrm>
          <a:prstGeom prst="rect">
            <a:avLst/>
          </a:prstGeom>
          <a:noFill/>
          <a:ln w="9360">
            <a:noFill/>
          </a:ln>
        </p:spPr>
        <p:txBody>
          <a:bodyPr numCol="1" spcCol="0">
            <a:noAutofit/>
          </a:bodyPr>
          <a:p>
            <a:pPr algn="r">
              <a:lnSpc>
                <a:spcPct val="100000"/>
              </a:lnSpc>
            </a:pPr>
            <a:fld id="{A632E57A-1F8E-462E-BFA6-3D50AFA97922}"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itle 6"/>
          <p:cNvSpPr txBox="1"/>
          <p:nvPr/>
        </p:nvSpPr>
        <p:spPr>
          <a:xfrm>
            <a:off x="457200" y="274680"/>
            <a:ext cx="8229240" cy="1142640"/>
          </a:xfrm>
          <a:prstGeom prst="rect">
            <a:avLst/>
          </a:prstGeom>
          <a:noFill/>
          <a:ln w="9360">
            <a:noFill/>
          </a:ln>
        </p:spPr>
        <p:txBody>
          <a:bodyPr numCol="1" spcCol="0" anchor="ctr">
            <a:noAutofit/>
          </a:bodyPr>
          <a:p>
            <a:pPr>
              <a:lnSpc>
                <a:spcPct val="100000"/>
              </a:lnSpc>
            </a:pPr>
            <a:r>
              <a:rPr b="1" i="1" lang="en-US" sz="3600" spc="-1" strike="noStrike">
                <a:solidFill>
                  <a:srgbClr val="000000"/>
                </a:solidFill>
                <a:latin typeface="Arial"/>
              </a:rPr>
              <a:t>Dua Model Protokol</a:t>
            </a:r>
            <a:endParaRPr b="0" lang="en-US" sz="3600" spc="-1" strike="noStrike">
              <a:solidFill>
                <a:srgbClr val="000000"/>
              </a:solidFill>
              <a:latin typeface="Arial"/>
            </a:endParaRPr>
          </a:p>
        </p:txBody>
      </p:sp>
      <p:sp>
        <p:nvSpPr>
          <p:cNvPr id="220" name="Text Placeholder 7"/>
          <p:cNvSpPr txBox="1"/>
          <p:nvPr/>
        </p:nvSpPr>
        <p:spPr>
          <a:xfrm>
            <a:off x="457200" y="1535040"/>
            <a:ext cx="4039920" cy="639360"/>
          </a:xfrm>
          <a:prstGeom prst="rect">
            <a:avLst/>
          </a:prstGeom>
          <a:noFill/>
          <a:ln w="9360">
            <a:noFill/>
          </a:ln>
        </p:spPr>
        <p:txBody>
          <a:bodyPr numCol="1" spcCol="0" anchor="b">
            <a:noAutofit/>
          </a:bodyPr>
          <a:p>
            <a:pPr algn="ctr">
              <a:lnSpc>
                <a:spcPct val="100000"/>
              </a:lnSpc>
              <a:spcBef>
                <a:spcPts val="479"/>
              </a:spcBef>
              <a:tabLst>
                <a:tab algn="l" pos="0"/>
              </a:tabLst>
            </a:pPr>
            <a:r>
              <a:rPr b="1" lang="en-US" sz="2400" spc="-1" strike="noStrike">
                <a:solidFill>
                  <a:srgbClr val="003399"/>
                </a:solidFill>
                <a:latin typeface="Arial"/>
              </a:rPr>
              <a:t>OSI Model</a:t>
            </a:r>
            <a:endParaRPr b="0" lang="en-US" sz="2400" spc="-1" strike="noStrike">
              <a:solidFill>
                <a:srgbClr val="003399"/>
              </a:solidFill>
              <a:latin typeface="Arial"/>
            </a:endParaRPr>
          </a:p>
        </p:txBody>
      </p:sp>
      <p:pic>
        <p:nvPicPr>
          <p:cNvPr id="221" name="Picture 2" descr=""/>
          <p:cNvPicPr/>
          <p:nvPr/>
        </p:nvPicPr>
        <p:blipFill>
          <a:blip r:embed="rId1"/>
          <a:stretch/>
        </p:blipFill>
        <p:spPr>
          <a:xfrm>
            <a:off x="768240" y="2174760"/>
            <a:ext cx="3417480" cy="3951000"/>
          </a:xfrm>
          <a:prstGeom prst="rect">
            <a:avLst/>
          </a:prstGeom>
          <a:ln w="9525">
            <a:noFill/>
          </a:ln>
        </p:spPr>
      </p:pic>
      <p:sp>
        <p:nvSpPr>
          <p:cNvPr id="222" name="Text Placeholder 8"/>
          <p:cNvSpPr txBox="1"/>
          <p:nvPr/>
        </p:nvSpPr>
        <p:spPr>
          <a:xfrm>
            <a:off x="4645080" y="1535040"/>
            <a:ext cx="4041360" cy="639360"/>
          </a:xfrm>
          <a:prstGeom prst="rect">
            <a:avLst/>
          </a:prstGeom>
          <a:noFill/>
          <a:ln w="9360">
            <a:noFill/>
          </a:ln>
        </p:spPr>
        <p:txBody>
          <a:bodyPr numCol="1" spcCol="0" anchor="b">
            <a:noAutofit/>
          </a:bodyPr>
          <a:p>
            <a:pPr algn="ctr">
              <a:lnSpc>
                <a:spcPct val="100000"/>
              </a:lnSpc>
              <a:spcBef>
                <a:spcPts val="479"/>
              </a:spcBef>
              <a:tabLst>
                <a:tab algn="l" pos="0"/>
              </a:tabLst>
            </a:pPr>
            <a:r>
              <a:rPr b="1" lang="en-US" sz="2400" spc="-1" strike="noStrike">
                <a:solidFill>
                  <a:srgbClr val="003399"/>
                </a:solidFill>
                <a:latin typeface="Arial"/>
              </a:rPr>
              <a:t>TCP/ IP</a:t>
            </a:r>
            <a:endParaRPr b="0" lang="en-US" sz="2400" spc="-1" strike="noStrike">
              <a:solidFill>
                <a:srgbClr val="003399"/>
              </a:solidFill>
              <a:latin typeface="Arial"/>
            </a:endParaRPr>
          </a:p>
        </p:txBody>
      </p:sp>
      <p:pic>
        <p:nvPicPr>
          <p:cNvPr id="223" name="Picture 4" descr=""/>
          <p:cNvPicPr/>
          <p:nvPr/>
        </p:nvPicPr>
        <p:blipFill>
          <a:blip r:embed="rId2"/>
          <a:stretch/>
        </p:blipFill>
        <p:spPr>
          <a:xfrm>
            <a:off x="4853160" y="2174760"/>
            <a:ext cx="3625560" cy="3951000"/>
          </a:xfrm>
          <a:prstGeom prst="rect">
            <a:avLst/>
          </a:prstGeom>
          <a:ln w="9525">
            <a:noFill/>
          </a:ln>
        </p:spPr>
      </p:pic>
      <p:sp>
        <p:nvSpPr>
          <p:cNvPr id="224" name="Slide Number Placeholder 6"/>
          <p:cNvSpPr txBox="1"/>
          <p:nvPr/>
        </p:nvSpPr>
        <p:spPr>
          <a:xfrm>
            <a:off x="6553080" y="6245280"/>
            <a:ext cx="2133360" cy="475920"/>
          </a:xfrm>
          <a:prstGeom prst="rect">
            <a:avLst/>
          </a:prstGeom>
          <a:noFill/>
          <a:ln w="9360">
            <a:noFill/>
          </a:ln>
        </p:spPr>
        <p:txBody>
          <a:bodyPr numCol="1" spcCol="0">
            <a:noAutofit/>
          </a:bodyPr>
          <a:p>
            <a:pPr algn="r">
              <a:lnSpc>
                <a:spcPct val="100000"/>
              </a:lnSpc>
            </a:pPr>
            <a:fld id="{7F5A5ABE-0B0A-41A6-8F5E-297CA3225FA7}"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Rectangle 2"/>
          <p:cNvSpPr txBox="1"/>
          <p:nvPr/>
        </p:nvSpPr>
        <p:spPr>
          <a:xfrm>
            <a:off x="1143000" y="274680"/>
            <a:ext cx="7695720" cy="867960"/>
          </a:xfrm>
          <a:prstGeom prst="rect">
            <a:avLst/>
          </a:prstGeom>
          <a:noFill/>
          <a:ln w="9360">
            <a:noFill/>
          </a:ln>
        </p:spPr>
        <p:txBody>
          <a:bodyPr numCol="1" spcCol="0" anchor="ctr">
            <a:noAutofit/>
          </a:bodyPr>
          <a:p>
            <a:pPr>
              <a:lnSpc>
                <a:spcPct val="100000"/>
              </a:lnSpc>
            </a:pPr>
            <a:r>
              <a:rPr b="1" i="1" lang="en-US" sz="3600" spc="-1" strike="noStrike">
                <a:solidFill>
                  <a:srgbClr val="000000"/>
                </a:solidFill>
                <a:latin typeface="Arial"/>
              </a:rPr>
              <a:t>Format IP Address</a:t>
            </a:r>
            <a:endParaRPr b="0" lang="en-US" sz="3600" spc="-1" strike="noStrike">
              <a:solidFill>
                <a:srgbClr val="000000"/>
              </a:solidFill>
              <a:latin typeface="Arial"/>
            </a:endParaRPr>
          </a:p>
        </p:txBody>
      </p:sp>
      <p:sp>
        <p:nvSpPr>
          <p:cNvPr id="268" name="Rectangle 3"/>
          <p:cNvSpPr txBox="1"/>
          <p:nvPr/>
        </p:nvSpPr>
        <p:spPr>
          <a:xfrm>
            <a:off x="179280" y="1600200"/>
            <a:ext cx="8784720" cy="4492440"/>
          </a:xfrm>
          <a:prstGeom prst="rect">
            <a:avLst/>
          </a:prstGeom>
          <a:noFill/>
          <a:ln w="9360">
            <a:noFill/>
          </a:ln>
        </p:spPr>
        <p:txBody>
          <a:bodyPr numCol="1" spcCol="0">
            <a:noAutofit/>
          </a:bodyPr>
          <a:p>
            <a:pPr marL="457200" indent="-456840">
              <a:lnSpc>
                <a:spcPct val="100000"/>
              </a:lnSpc>
              <a:spcBef>
                <a:spcPts val="479"/>
              </a:spcBef>
              <a:buClr>
                <a:srgbClr val="003399"/>
              </a:buClr>
              <a:buFont typeface="StarSymbol"/>
              <a:buAutoNum type="arabicPeriod"/>
            </a:pPr>
            <a:r>
              <a:rPr b="0" lang="en-US" sz="2400" spc="-1" strike="noStrike">
                <a:solidFill>
                  <a:srgbClr val="003399"/>
                </a:solidFill>
                <a:latin typeface="Arial"/>
              </a:rPr>
              <a:t>Bentuk Binner</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	</a:t>
            </a:r>
            <a:r>
              <a:rPr b="0" lang="en-US" sz="2400" spc="-1" strike="noStrike">
                <a:solidFill>
                  <a:srgbClr val="003399"/>
                </a:solidFill>
                <a:latin typeface="Arial"/>
              </a:rPr>
              <a:t>	</a:t>
            </a:r>
            <a:r>
              <a:rPr b="0" lang="en-US" sz="2400" spc="-1" strike="noStrike">
                <a:solidFill>
                  <a:srgbClr val="003399"/>
                </a:solidFill>
                <a:latin typeface="Arial"/>
              </a:rPr>
              <a:t>IP address terdiri dari bilangan biner 32 bit yang dipisahkan oleh tanda titik setiap bitnya. 8 bit = 1 oktet</a:t>
            </a:r>
            <a:endParaRPr b="0" lang="en-US" sz="2400" spc="-1" strike="noStrike">
              <a:solidFill>
                <a:srgbClr val="003399"/>
              </a:solidFill>
              <a:latin typeface="Arial"/>
            </a:endParaRPr>
          </a:p>
          <a:p>
            <a:pPr marL="343080" indent="-342720">
              <a:lnSpc>
                <a:spcPct val="100000"/>
              </a:lnSpc>
              <a:spcBef>
                <a:spcPts val="561"/>
              </a:spcBef>
              <a:tabLst>
                <a:tab algn="l" pos="0"/>
              </a:tabLst>
            </a:pPr>
            <a:r>
              <a:rPr b="0" lang="en-US" sz="2800" spc="-1" strike="noStrike">
                <a:solidFill>
                  <a:srgbClr val="003399"/>
                </a:solidFill>
                <a:latin typeface="Arial"/>
              </a:rPr>
              <a:t>    </a:t>
            </a:r>
            <a:r>
              <a:rPr b="0" lang="en-US" sz="2800" spc="-1" strike="noStrike">
                <a:solidFill>
                  <a:srgbClr val="003399"/>
                </a:solidFill>
                <a:latin typeface="Arial"/>
              </a:rPr>
              <a:t>XXXXXXXX.XXXXXXXX.XXXXXXXX.XXXXXXXX</a:t>
            </a:r>
            <a:endParaRPr b="0" lang="en-US" sz="2800" spc="-1" strike="noStrike">
              <a:solidFill>
                <a:srgbClr val="003399"/>
              </a:solidFill>
              <a:latin typeface="Arial"/>
            </a:endParaRPr>
          </a:p>
          <a:p>
            <a:pPr marL="343080" indent="-342720">
              <a:lnSpc>
                <a:spcPct val="100000"/>
              </a:lnSpc>
              <a:spcBef>
                <a:spcPts val="561"/>
              </a:spcBef>
              <a:tabLst>
                <a:tab algn="l" pos="0"/>
              </a:tabLst>
            </a:pPr>
            <a:endParaRPr b="0" lang="en-US" sz="2800" spc="-1" strike="noStrike">
              <a:solidFill>
                <a:srgbClr val="003399"/>
              </a:solidFill>
              <a:latin typeface="Arial"/>
            </a:endParaRPr>
          </a:p>
          <a:p>
            <a:pPr marL="343080" indent="-342720">
              <a:lnSpc>
                <a:spcPct val="100000"/>
              </a:lnSpc>
              <a:spcBef>
                <a:spcPts val="561"/>
              </a:spcBef>
              <a:tabLst>
                <a:tab algn="l" pos="0"/>
              </a:tabLst>
            </a:pPr>
            <a:r>
              <a:rPr b="0" lang="en-US" sz="2800" spc="-1" strike="noStrike">
                <a:solidFill>
                  <a:srgbClr val="003399"/>
                </a:solidFill>
                <a:latin typeface="Arial"/>
              </a:rPr>
              <a:t>	</a:t>
            </a:r>
            <a:r>
              <a:rPr b="0" lang="en-US" sz="2800" spc="-1" strike="noStrike">
                <a:solidFill>
                  <a:srgbClr val="003399"/>
                </a:solidFill>
                <a:latin typeface="Arial"/>
              </a:rPr>
              <a:t>    </a:t>
            </a:r>
            <a:r>
              <a:rPr b="0" lang="en-US" sz="2800" spc="-1" strike="noStrike">
                <a:solidFill>
                  <a:srgbClr val="003399"/>
                </a:solidFill>
                <a:latin typeface="Arial"/>
              </a:rPr>
              <a:t>2^7    2^6    2^5    2^4    2^3    2^2    2^1    2^0</a:t>
            </a:r>
            <a:endParaRPr b="0" lang="en-US" sz="2800" spc="-1" strike="noStrike">
              <a:solidFill>
                <a:srgbClr val="003399"/>
              </a:solidFill>
              <a:latin typeface="Arial"/>
            </a:endParaRPr>
          </a:p>
          <a:p>
            <a:pPr marL="343080" indent="-342720">
              <a:lnSpc>
                <a:spcPct val="100000"/>
              </a:lnSpc>
              <a:spcBef>
                <a:spcPts val="561"/>
              </a:spcBef>
              <a:tabLst>
                <a:tab algn="l" pos="0"/>
              </a:tabLst>
            </a:pPr>
            <a:r>
              <a:rPr b="0" lang="en-US" sz="2800" spc="-1" strike="noStrike">
                <a:solidFill>
                  <a:srgbClr val="003399"/>
                </a:solidFill>
                <a:latin typeface="Arial"/>
              </a:rPr>
              <a:t>	</a:t>
            </a:r>
            <a:r>
              <a:rPr b="0" lang="en-US" sz="2800" spc="-1" strike="noStrike">
                <a:solidFill>
                  <a:srgbClr val="003399"/>
                </a:solidFill>
                <a:latin typeface="Arial"/>
              </a:rPr>
              <a:t>   </a:t>
            </a:r>
            <a:r>
              <a:rPr b="0" lang="en-US" sz="2800" spc="-1" strike="noStrike">
                <a:solidFill>
                  <a:srgbClr val="003399"/>
                </a:solidFill>
                <a:latin typeface="Arial"/>
              </a:rPr>
              <a:t>128     64      32      16       8       4        2       1</a:t>
            </a:r>
            <a:endParaRPr b="0" lang="en-US" sz="2800" spc="-1" strike="noStrike">
              <a:solidFill>
                <a:srgbClr val="003399"/>
              </a:solidFill>
              <a:latin typeface="Arial"/>
            </a:endParaRPr>
          </a:p>
          <a:p>
            <a:pPr marL="343080" indent="-342720">
              <a:lnSpc>
                <a:spcPct val="100000"/>
              </a:lnSpc>
              <a:spcBef>
                <a:spcPts val="561"/>
              </a:spcBef>
              <a:tabLst>
                <a:tab algn="l" pos="0"/>
              </a:tabLst>
            </a:pPr>
            <a:endParaRPr b="0" lang="en-US" sz="2800" spc="-1" strike="noStrike">
              <a:solidFill>
                <a:srgbClr val="003399"/>
              </a:solidFill>
              <a:latin typeface="Arial"/>
            </a:endParaRPr>
          </a:p>
          <a:p>
            <a:pPr marL="343080" indent="-342720">
              <a:lnSpc>
                <a:spcPct val="100000"/>
              </a:lnSpc>
              <a:spcBef>
                <a:spcPts val="561"/>
              </a:spcBef>
              <a:tabLst>
                <a:tab algn="l" pos="0"/>
              </a:tabLst>
            </a:pPr>
            <a:endParaRPr b="0" lang="en-US" sz="2800" spc="-1" strike="noStrike">
              <a:solidFill>
                <a:srgbClr val="003399"/>
              </a:solidFill>
              <a:latin typeface="Arial"/>
            </a:endParaRPr>
          </a:p>
        </p:txBody>
      </p:sp>
      <p:sp>
        <p:nvSpPr>
          <p:cNvPr id="269" name="Slide Number Placeholder 3"/>
          <p:cNvSpPr txBox="1"/>
          <p:nvPr/>
        </p:nvSpPr>
        <p:spPr>
          <a:xfrm>
            <a:off x="6553080" y="6245280"/>
            <a:ext cx="2133360" cy="475920"/>
          </a:xfrm>
          <a:prstGeom prst="rect">
            <a:avLst/>
          </a:prstGeom>
          <a:noFill/>
          <a:ln w="9360">
            <a:noFill/>
          </a:ln>
        </p:spPr>
        <p:txBody>
          <a:bodyPr numCol="1" spcCol="0">
            <a:noAutofit/>
          </a:bodyPr>
          <a:p>
            <a:pPr algn="r">
              <a:lnSpc>
                <a:spcPct val="100000"/>
              </a:lnSpc>
            </a:pPr>
            <a:fld id="{1B035C1F-B531-48C7-A342-BAC84B96BDB2}"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Rectangle 2"/>
          <p:cNvSpPr txBox="1"/>
          <p:nvPr/>
        </p:nvSpPr>
        <p:spPr>
          <a:xfrm>
            <a:off x="1143000" y="274680"/>
            <a:ext cx="7695720" cy="867960"/>
          </a:xfrm>
          <a:prstGeom prst="rect">
            <a:avLst/>
          </a:prstGeom>
          <a:noFill/>
          <a:ln w="9360">
            <a:noFill/>
          </a:ln>
        </p:spPr>
        <p:txBody>
          <a:bodyPr numCol="1" spcCol="0" anchor="ctr">
            <a:noAutofit/>
          </a:bodyPr>
          <a:p>
            <a:pPr>
              <a:lnSpc>
                <a:spcPct val="100000"/>
              </a:lnSpc>
            </a:pPr>
            <a:r>
              <a:rPr b="1" i="1" lang="en-US" sz="3600" spc="-1" strike="noStrike">
                <a:solidFill>
                  <a:srgbClr val="000000"/>
                </a:solidFill>
                <a:latin typeface="Arial"/>
              </a:rPr>
              <a:t>Bentuk Dotted Decimal</a:t>
            </a:r>
            <a:endParaRPr b="0" lang="en-US" sz="3600" spc="-1" strike="noStrike">
              <a:solidFill>
                <a:srgbClr val="000000"/>
              </a:solidFill>
              <a:latin typeface="Arial"/>
            </a:endParaRPr>
          </a:p>
        </p:txBody>
      </p:sp>
      <p:sp>
        <p:nvSpPr>
          <p:cNvPr id="271" name="Rectangle 3"/>
          <p:cNvSpPr txBox="1"/>
          <p:nvPr/>
        </p:nvSpPr>
        <p:spPr>
          <a:xfrm>
            <a:off x="1143000" y="1219320"/>
            <a:ext cx="7543440" cy="4906440"/>
          </a:xfrm>
          <a:prstGeom prst="rect">
            <a:avLst/>
          </a:prstGeom>
          <a:noFill/>
          <a:ln w="9360">
            <a:noFill/>
          </a:ln>
        </p:spPr>
        <p:txBody>
          <a:bodyPr numCol="1" spcCol="0">
            <a:noAutofit/>
          </a:bodyPr>
          <a:p>
            <a:endParaRPr b="0" lang="en-US" sz="2400" spc="-1" strike="noStrike">
              <a:solidFill>
                <a:srgbClr val="003399"/>
              </a:solidFill>
              <a:latin typeface="Arial"/>
            </a:endParaRPr>
          </a:p>
        </p:txBody>
      </p:sp>
      <p:sp>
        <p:nvSpPr>
          <p:cNvPr id="272" name="Text Box 4"/>
          <p:cNvSpPr/>
          <p:nvPr/>
        </p:nvSpPr>
        <p:spPr>
          <a:xfrm>
            <a:off x="1187280" y="2492280"/>
            <a:ext cx="7056000" cy="39564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1001"/>
              </a:spcBef>
            </a:pPr>
            <a:r>
              <a:rPr b="1" lang="en-US" sz="2000" spc="-1" strike="noStrike">
                <a:solidFill>
                  <a:srgbClr val="000000"/>
                </a:solidFill>
                <a:latin typeface="Arial"/>
              </a:rPr>
              <a:t>10000100</a:t>
            </a:r>
            <a:r>
              <a:rPr b="1" lang="en-US" sz="2000" spc="-1" strike="noStrike">
                <a:solidFill>
                  <a:srgbClr val="000000"/>
                </a:solidFill>
                <a:latin typeface="Arial"/>
              </a:rPr>
              <a:t>	</a:t>
            </a:r>
            <a:r>
              <a:rPr b="1" lang="en-US" sz="2000" spc="-1" strike="noStrike">
                <a:solidFill>
                  <a:srgbClr val="000000"/>
                </a:solidFill>
                <a:latin typeface="Arial"/>
              </a:rPr>
              <a:t>01011100</a:t>
            </a:r>
            <a:r>
              <a:rPr b="1" lang="en-US" sz="2000" spc="-1" strike="noStrike">
                <a:solidFill>
                  <a:srgbClr val="000000"/>
                </a:solidFill>
                <a:latin typeface="Arial"/>
              </a:rPr>
              <a:t>	</a:t>
            </a:r>
            <a:r>
              <a:rPr b="1" lang="en-US" sz="2000" spc="-1" strike="noStrike">
                <a:solidFill>
                  <a:srgbClr val="000000"/>
                </a:solidFill>
                <a:latin typeface="Arial"/>
              </a:rPr>
              <a:t>01111001</a:t>
            </a:r>
            <a:r>
              <a:rPr b="1" lang="en-US" sz="2000" spc="-1" strike="noStrike">
                <a:solidFill>
                  <a:srgbClr val="000000"/>
                </a:solidFill>
                <a:latin typeface="Arial"/>
              </a:rPr>
              <a:t>	</a:t>
            </a:r>
            <a:r>
              <a:rPr b="1" lang="en-US" sz="2000" spc="-1" strike="noStrike">
                <a:solidFill>
                  <a:srgbClr val="000000"/>
                </a:solidFill>
                <a:latin typeface="Arial"/>
              </a:rPr>
              <a:t>00000001</a:t>
            </a:r>
            <a:endParaRPr b="0" lang="en-GB" sz="2000" spc="-1" strike="noStrike">
              <a:latin typeface="Arial"/>
            </a:endParaRPr>
          </a:p>
        </p:txBody>
      </p:sp>
      <p:sp>
        <p:nvSpPr>
          <p:cNvPr id="273" name="Rectangle 5"/>
          <p:cNvSpPr/>
          <p:nvPr/>
        </p:nvSpPr>
        <p:spPr>
          <a:xfrm>
            <a:off x="1187280" y="2349360"/>
            <a:ext cx="6984720" cy="647280"/>
          </a:xfrm>
          <a:prstGeom prst="rect">
            <a:avLst/>
          </a:prstGeom>
          <a:noFill/>
          <a:ln w="9525">
            <a:solidFill>
              <a:srgbClr val="bbe0e3"/>
            </a:solidFill>
            <a:miter/>
          </a:ln>
          <a:effectLst>
            <a:outerShdw algn="ctr" dir="18900000" dist="107423" rotWithShape="0">
              <a:schemeClr val="bg2">
                <a:alpha val="50000"/>
              </a:schemeClr>
            </a:outerShdw>
          </a:effectLst>
        </p:spPr>
        <p:style>
          <a:lnRef idx="0"/>
          <a:fillRef idx="0"/>
          <a:effectRef idx="0"/>
          <a:fontRef idx="minor"/>
        </p:style>
      </p:sp>
      <p:sp>
        <p:nvSpPr>
          <p:cNvPr id="274" name="Text Box 6"/>
          <p:cNvSpPr/>
          <p:nvPr/>
        </p:nvSpPr>
        <p:spPr>
          <a:xfrm>
            <a:off x="1476360" y="3141720"/>
            <a:ext cx="6408360" cy="36504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601"/>
              </a:spcBef>
            </a:pPr>
            <a:r>
              <a:rPr b="1" lang="en-US" sz="1800" spc="-1" strike="noStrike">
                <a:solidFill>
                  <a:srgbClr val="000000"/>
                </a:solidFill>
                <a:latin typeface="Arial"/>
              </a:rPr>
              <a:t>132</a:t>
            </a:r>
            <a:r>
              <a:rPr b="1" lang="en-US" sz="1800" spc="-1" strike="noStrike">
                <a:solidFill>
                  <a:srgbClr val="000000"/>
                </a:solidFill>
                <a:latin typeface="Arial"/>
              </a:rPr>
              <a:t>	</a:t>
            </a:r>
            <a:r>
              <a:rPr b="1" lang="en-US" sz="1800" spc="-1" strike="noStrike">
                <a:solidFill>
                  <a:srgbClr val="000000"/>
                </a:solidFill>
                <a:latin typeface="Arial"/>
              </a:rPr>
              <a:t>	</a:t>
            </a:r>
            <a:r>
              <a:rPr b="1" lang="en-US" sz="1800" spc="-1" strike="noStrike">
                <a:solidFill>
                  <a:srgbClr val="000000"/>
                </a:solidFill>
                <a:latin typeface="Arial"/>
              </a:rPr>
              <a:t>92</a:t>
            </a:r>
            <a:r>
              <a:rPr b="1" lang="en-US" sz="1800" spc="-1" strike="noStrike">
                <a:solidFill>
                  <a:srgbClr val="000000"/>
                </a:solidFill>
                <a:latin typeface="Arial"/>
              </a:rPr>
              <a:t>	</a:t>
            </a:r>
            <a:r>
              <a:rPr b="1" lang="en-US" sz="1800" spc="-1" strike="noStrike">
                <a:solidFill>
                  <a:srgbClr val="000000"/>
                </a:solidFill>
                <a:latin typeface="Arial"/>
              </a:rPr>
              <a:t>	</a:t>
            </a:r>
            <a:r>
              <a:rPr b="1" lang="en-US" sz="1800" spc="-1" strike="noStrike">
                <a:solidFill>
                  <a:srgbClr val="000000"/>
                </a:solidFill>
                <a:latin typeface="Arial"/>
              </a:rPr>
              <a:t>121</a:t>
            </a:r>
            <a:r>
              <a:rPr b="1" lang="en-US" sz="1800" spc="-1" strike="noStrike">
                <a:solidFill>
                  <a:srgbClr val="000000"/>
                </a:solidFill>
                <a:latin typeface="Arial"/>
              </a:rPr>
              <a:t>	</a:t>
            </a:r>
            <a:r>
              <a:rPr b="1" lang="en-US" sz="1800" spc="-1" strike="noStrike">
                <a:solidFill>
                  <a:srgbClr val="000000"/>
                </a:solidFill>
                <a:latin typeface="Arial"/>
              </a:rPr>
              <a:t>	</a:t>
            </a:r>
            <a:r>
              <a:rPr b="1" lang="en-US" sz="1800" spc="-1" strike="noStrike">
                <a:solidFill>
                  <a:srgbClr val="000000"/>
                </a:solidFill>
                <a:latin typeface="Arial"/>
              </a:rPr>
              <a:t>1</a:t>
            </a:r>
            <a:endParaRPr b="0" lang="en-GB" sz="1800" spc="-1" strike="noStrike">
              <a:latin typeface="Arial"/>
            </a:endParaRPr>
          </a:p>
        </p:txBody>
      </p:sp>
      <p:sp>
        <p:nvSpPr>
          <p:cNvPr id="275" name="Line 7"/>
          <p:cNvSpPr/>
          <p:nvPr/>
        </p:nvSpPr>
        <p:spPr>
          <a:xfrm>
            <a:off x="1763640" y="3500280"/>
            <a:ext cx="1295280" cy="792000"/>
          </a:xfrm>
          <a:prstGeom prst="line">
            <a:avLst/>
          </a:prstGeom>
          <a:ln w="57150">
            <a:solidFill>
              <a:srgbClr val="000000"/>
            </a:solidFill>
            <a:round/>
            <a:tailEnd len="med" type="triangle" w="med"/>
          </a:ln>
        </p:spPr>
        <p:style>
          <a:lnRef idx="0"/>
          <a:fillRef idx="0"/>
          <a:effectRef idx="0"/>
          <a:fontRef idx="minor"/>
        </p:style>
      </p:sp>
      <p:sp>
        <p:nvSpPr>
          <p:cNvPr id="276" name="Text Box 8"/>
          <p:cNvSpPr/>
          <p:nvPr/>
        </p:nvSpPr>
        <p:spPr>
          <a:xfrm>
            <a:off x="2987640" y="4581360"/>
            <a:ext cx="3455640" cy="39564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1001"/>
              </a:spcBef>
            </a:pPr>
            <a:r>
              <a:rPr b="1" lang="en-US" sz="2000" spc="-1" strike="noStrike">
                <a:solidFill>
                  <a:srgbClr val="000000"/>
                </a:solidFill>
                <a:latin typeface="Arial"/>
              </a:rPr>
              <a:t>132.92.121.1</a:t>
            </a:r>
            <a:endParaRPr b="0" lang="en-GB" sz="2000" spc="-1" strike="noStrike">
              <a:latin typeface="Arial"/>
            </a:endParaRPr>
          </a:p>
        </p:txBody>
      </p:sp>
      <p:sp>
        <p:nvSpPr>
          <p:cNvPr id="277" name="Line 9"/>
          <p:cNvSpPr/>
          <p:nvPr/>
        </p:nvSpPr>
        <p:spPr>
          <a:xfrm>
            <a:off x="3563640" y="3573360"/>
            <a:ext cx="71640" cy="792000"/>
          </a:xfrm>
          <a:prstGeom prst="line">
            <a:avLst/>
          </a:prstGeom>
          <a:ln w="57150">
            <a:solidFill>
              <a:srgbClr val="000000"/>
            </a:solidFill>
            <a:round/>
            <a:tailEnd len="med" type="triangle" w="med"/>
          </a:ln>
        </p:spPr>
        <p:style>
          <a:lnRef idx="0"/>
          <a:fillRef idx="0"/>
          <a:effectRef idx="0"/>
          <a:fontRef idx="minor"/>
        </p:style>
      </p:sp>
      <p:sp>
        <p:nvSpPr>
          <p:cNvPr id="278" name="Line 10"/>
          <p:cNvSpPr/>
          <p:nvPr/>
        </p:nvSpPr>
        <p:spPr>
          <a:xfrm flipH="1">
            <a:off x="4140000" y="3500280"/>
            <a:ext cx="1152720" cy="1081080"/>
          </a:xfrm>
          <a:prstGeom prst="line">
            <a:avLst/>
          </a:prstGeom>
          <a:ln w="57150">
            <a:solidFill>
              <a:srgbClr val="000000"/>
            </a:solidFill>
            <a:round/>
            <a:tailEnd len="med" type="triangle" w="med"/>
          </a:ln>
        </p:spPr>
        <p:style>
          <a:lnRef idx="0"/>
          <a:fillRef idx="0"/>
          <a:effectRef idx="0"/>
          <a:fontRef idx="minor"/>
        </p:style>
      </p:sp>
      <p:sp>
        <p:nvSpPr>
          <p:cNvPr id="279" name="Line 11"/>
          <p:cNvSpPr/>
          <p:nvPr/>
        </p:nvSpPr>
        <p:spPr>
          <a:xfrm flipH="1">
            <a:off x="4643280" y="3429000"/>
            <a:ext cx="2449440" cy="1295280"/>
          </a:xfrm>
          <a:prstGeom prst="line">
            <a:avLst/>
          </a:prstGeom>
          <a:ln w="57150">
            <a:solidFill>
              <a:srgbClr val="000000"/>
            </a:solidFill>
            <a:round/>
            <a:tailEnd len="med" type="triangle" w="med"/>
          </a:ln>
        </p:spPr>
        <p:style>
          <a:lnRef idx="0"/>
          <a:fillRef idx="0"/>
          <a:effectRef idx="0"/>
          <a:fontRef idx="minor"/>
        </p:style>
      </p:sp>
      <p:sp>
        <p:nvSpPr>
          <p:cNvPr id="280" name="Slide Number Placeholder 11"/>
          <p:cNvSpPr txBox="1"/>
          <p:nvPr/>
        </p:nvSpPr>
        <p:spPr>
          <a:xfrm>
            <a:off x="6553080" y="6245280"/>
            <a:ext cx="2133360" cy="475920"/>
          </a:xfrm>
          <a:prstGeom prst="rect">
            <a:avLst/>
          </a:prstGeom>
          <a:noFill/>
          <a:ln w="9360">
            <a:noFill/>
          </a:ln>
        </p:spPr>
        <p:txBody>
          <a:bodyPr numCol="1" spcCol="0">
            <a:noAutofit/>
          </a:bodyPr>
          <a:p>
            <a:pPr algn="r">
              <a:lnSpc>
                <a:spcPct val="100000"/>
              </a:lnSpc>
            </a:pPr>
            <a:fld id="{88FD7121-8D84-4710-AD5D-51AD399BE7F7}"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Rectangle 2"/>
          <p:cNvSpPr txBox="1"/>
          <p:nvPr/>
        </p:nvSpPr>
        <p:spPr>
          <a:xfrm>
            <a:off x="1143000" y="274680"/>
            <a:ext cx="7695720" cy="867960"/>
          </a:xfrm>
          <a:prstGeom prst="rect">
            <a:avLst/>
          </a:prstGeom>
          <a:noFill/>
          <a:ln w="9360">
            <a:noFill/>
          </a:ln>
        </p:spPr>
        <p:txBody>
          <a:bodyPr numCol="1" spcCol="0" anchor="ctr">
            <a:noAutofit/>
          </a:bodyPr>
          <a:p>
            <a:pPr>
              <a:lnSpc>
                <a:spcPct val="100000"/>
              </a:lnSpc>
            </a:pPr>
            <a:r>
              <a:rPr b="1" i="1" lang="en-US" sz="3600" spc="-1" strike="noStrike">
                <a:solidFill>
                  <a:srgbClr val="000000"/>
                </a:solidFill>
                <a:latin typeface="Arial"/>
              </a:rPr>
              <a:t>Kelas A</a:t>
            </a:r>
            <a:endParaRPr b="0" lang="en-US" sz="3600" spc="-1" strike="noStrike">
              <a:solidFill>
                <a:srgbClr val="000000"/>
              </a:solidFill>
              <a:latin typeface="Arial"/>
            </a:endParaRPr>
          </a:p>
        </p:txBody>
      </p:sp>
      <p:sp>
        <p:nvSpPr>
          <p:cNvPr id="282" name="Rectangle 3"/>
          <p:cNvSpPr txBox="1"/>
          <p:nvPr/>
        </p:nvSpPr>
        <p:spPr>
          <a:xfrm>
            <a:off x="1143000" y="1219320"/>
            <a:ext cx="7543440" cy="4906440"/>
          </a:xfrm>
          <a:prstGeom prst="rect">
            <a:avLst/>
          </a:prstGeom>
          <a:noFill/>
          <a:ln w="9360">
            <a:noFill/>
          </a:ln>
        </p:spPr>
        <p:txBody>
          <a:bodyPr numCol="1" spcCol="0">
            <a:noAutofit/>
          </a:bodyPr>
          <a:p>
            <a:pPr marL="343080" indent="-342720">
              <a:lnSpc>
                <a:spcPct val="100000"/>
              </a:lnSpc>
              <a:spcBef>
                <a:spcPts val="479"/>
              </a:spcBef>
              <a:buClr>
                <a:srgbClr val="003399"/>
              </a:buClr>
              <a:buFont typeface="Symbol" charset="2"/>
              <a:buChar char=""/>
            </a:pPr>
            <a:r>
              <a:rPr b="0" lang="en-US" sz="2400" spc="-1" strike="noStrike">
                <a:solidFill>
                  <a:srgbClr val="003399"/>
                </a:solidFill>
                <a:latin typeface="Arial"/>
              </a:rPr>
              <a:t>Karateristik</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format </a:t>
            </a:r>
            <a:r>
              <a:rPr b="0" lang="en-US" sz="2400" spc="-1" strike="noStrike">
                <a:solidFill>
                  <a:srgbClr val="003399"/>
                </a:solidFill>
                <a:latin typeface="Arial"/>
              </a:rPr>
              <a:t>	</a:t>
            </a:r>
            <a:r>
              <a:rPr b="0" lang="en-US" sz="2400" spc="-1" strike="noStrike">
                <a:solidFill>
                  <a:srgbClr val="003399"/>
                </a:solidFill>
                <a:latin typeface="Arial"/>
              </a:rPr>
              <a:t>: 0nnnnnnn hhhhhhhh hhhhhhhh</a:t>
            </a:r>
            <a:r>
              <a:rPr b="0" lang="en-US" sz="2400" spc="-1" strike="noStrike">
                <a:solidFill>
                  <a:srgbClr val="003399"/>
                </a:solidFill>
                <a:latin typeface="Arial"/>
              </a:rPr>
              <a:t>	</a:t>
            </a:r>
            <a:r>
              <a:rPr b="0" lang="en-US" sz="2400" spc="-1" strike="noStrike">
                <a:solidFill>
                  <a:srgbClr val="003399"/>
                </a:solidFill>
                <a:latin typeface="Arial"/>
              </a:rPr>
              <a:t>hhhhhhhh</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bit pertama</a:t>
            </a:r>
            <a:r>
              <a:rPr b="0" lang="en-US" sz="2400" spc="-1" strike="noStrike">
                <a:solidFill>
                  <a:srgbClr val="003399"/>
                </a:solidFill>
                <a:latin typeface="Arial"/>
              </a:rPr>
              <a:t>	</a:t>
            </a:r>
            <a:r>
              <a:rPr b="0" lang="en-US" sz="2400" spc="-1" strike="noStrike">
                <a:solidFill>
                  <a:srgbClr val="003399"/>
                </a:solidFill>
                <a:latin typeface="Arial"/>
              </a:rPr>
              <a:t>: 0</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net id</a:t>
            </a:r>
            <a:r>
              <a:rPr b="0" lang="en-US" sz="2400" spc="-1" strike="noStrike">
                <a:solidFill>
                  <a:srgbClr val="003399"/>
                </a:solidFill>
                <a:latin typeface="Arial"/>
              </a:rPr>
              <a:t>	</a:t>
            </a:r>
            <a:r>
              <a:rPr b="0" lang="en-US" sz="2400" spc="-1" strike="noStrike">
                <a:solidFill>
                  <a:srgbClr val="003399"/>
                </a:solidFill>
                <a:latin typeface="Arial"/>
              </a:rPr>
              <a:t>	</a:t>
            </a:r>
            <a:r>
              <a:rPr b="0" lang="en-US" sz="2400" spc="-1" strike="noStrike">
                <a:solidFill>
                  <a:srgbClr val="003399"/>
                </a:solidFill>
                <a:latin typeface="Arial"/>
              </a:rPr>
              <a:t>: 8 bit</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host id</a:t>
            </a:r>
            <a:r>
              <a:rPr b="0" lang="en-US" sz="2400" spc="-1" strike="noStrike">
                <a:solidFill>
                  <a:srgbClr val="003399"/>
                </a:solidFill>
                <a:latin typeface="Arial"/>
              </a:rPr>
              <a:t>	</a:t>
            </a:r>
            <a:r>
              <a:rPr b="0" lang="en-US" sz="2400" spc="-1" strike="noStrike">
                <a:solidFill>
                  <a:srgbClr val="003399"/>
                </a:solidFill>
                <a:latin typeface="Arial"/>
              </a:rPr>
              <a:t>	</a:t>
            </a:r>
            <a:r>
              <a:rPr b="0" lang="en-US" sz="2400" spc="-1" strike="noStrike">
                <a:solidFill>
                  <a:srgbClr val="003399"/>
                </a:solidFill>
                <a:latin typeface="Arial"/>
              </a:rPr>
              <a:t>: 24 bit</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Byte pertama</a:t>
            </a:r>
            <a:r>
              <a:rPr b="0" lang="en-US" sz="2400" spc="-1" strike="noStrike">
                <a:solidFill>
                  <a:srgbClr val="003399"/>
                </a:solidFill>
                <a:latin typeface="Arial"/>
              </a:rPr>
              <a:t>	</a:t>
            </a:r>
            <a:r>
              <a:rPr b="0" lang="en-US" sz="2400" spc="-1" strike="noStrike">
                <a:solidFill>
                  <a:srgbClr val="003399"/>
                </a:solidFill>
                <a:latin typeface="Arial"/>
              </a:rPr>
              <a:t>: 0-127</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Range ip</a:t>
            </a:r>
            <a:r>
              <a:rPr b="0" lang="en-US" sz="2400" spc="-1" strike="noStrike">
                <a:solidFill>
                  <a:srgbClr val="003399"/>
                </a:solidFill>
                <a:latin typeface="Arial"/>
              </a:rPr>
              <a:t>	</a:t>
            </a:r>
            <a:r>
              <a:rPr b="0" lang="en-US" sz="2400" spc="-1" strike="noStrike">
                <a:solidFill>
                  <a:srgbClr val="003399"/>
                </a:solidFill>
                <a:latin typeface="Arial"/>
              </a:rPr>
              <a:t>:1.xxx.xxx.xxx sampai 126.xxx.xxx.xxx</a:t>
            </a:r>
            <a:endParaRPr b="0" lang="en-US" sz="2400" spc="-1" strike="noStrike">
              <a:solidFill>
                <a:srgbClr val="003399"/>
              </a:solidFill>
              <a:latin typeface="Arial"/>
            </a:endParaRPr>
          </a:p>
        </p:txBody>
      </p:sp>
      <p:sp>
        <p:nvSpPr>
          <p:cNvPr id="283" name="Slide Number Placeholder 3"/>
          <p:cNvSpPr txBox="1"/>
          <p:nvPr/>
        </p:nvSpPr>
        <p:spPr>
          <a:xfrm>
            <a:off x="6553080" y="6245280"/>
            <a:ext cx="2133360" cy="475920"/>
          </a:xfrm>
          <a:prstGeom prst="rect">
            <a:avLst/>
          </a:prstGeom>
          <a:noFill/>
          <a:ln w="9360">
            <a:noFill/>
          </a:ln>
        </p:spPr>
        <p:txBody>
          <a:bodyPr numCol="1" spcCol="0">
            <a:noAutofit/>
          </a:bodyPr>
          <a:p>
            <a:pPr algn="r">
              <a:lnSpc>
                <a:spcPct val="100000"/>
              </a:lnSpc>
            </a:pPr>
            <a:fld id="{FBDC98EF-CF3D-4E3D-AF1C-140C6D1D0565}"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Rectangle 2"/>
          <p:cNvSpPr txBox="1"/>
          <p:nvPr/>
        </p:nvSpPr>
        <p:spPr>
          <a:xfrm>
            <a:off x="1143000" y="274680"/>
            <a:ext cx="7695720" cy="867960"/>
          </a:xfrm>
          <a:prstGeom prst="rect">
            <a:avLst/>
          </a:prstGeom>
          <a:noFill/>
          <a:ln w="9360">
            <a:noFill/>
          </a:ln>
        </p:spPr>
        <p:txBody>
          <a:bodyPr numCol="1" spcCol="0" anchor="ctr">
            <a:noAutofit/>
          </a:bodyPr>
          <a:p>
            <a:pPr>
              <a:lnSpc>
                <a:spcPct val="100000"/>
              </a:lnSpc>
            </a:pPr>
            <a:r>
              <a:rPr b="1" i="1" lang="en-US" sz="3600" spc="-1" strike="noStrike">
                <a:solidFill>
                  <a:srgbClr val="000000"/>
                </a:solidFill>
                <a:latin typeface="Arial"/>
              </a:rPr>
              <a:t>Kelas B</a:t>
            </a:r>
            <a:endParaRPr b="0" lang="en-US" sz="3600" spc="-1" strike="noStrike">
              <a:solidFill>
                <a:srgbClr val="000000"/>
              </a:solidFill>
              <a:latin typeface="Arial"/>
            </a:endParaRPr>
          </a:p>
        </p:txBody>
      </p:sp>
      <p:sp>
        <p:nvSpPr>
          <p:cNvPr id="285" name="Rectangle 3"/>
          <p:cNvSpPr txBox="1"/>
          <p:nvPr/>
        </p:nvSpPr>
        <p:spPr>
          <a:xfrm>
            <a:off x="1143000" y="1219320"/>
            <a:ext cx="7543440" cy="4906440"/>
          </a:xfrm>
          <a:prstGeom prst="rect">
            <a:avLst/>
          </a:prstGeom>
          <a:noFill/>
          <a:ln w="9360">
            <a:noFill/>
          </a:ln>
        </p:spPr>
        <p:txBody>
          <a:bodyPr numCol="1" spcCol="0">
            <a:noAutofit/>
          </a:bodyPr>
          <a:p>
            <a:pPr marL="343080" indent="-342720">
              <a:lnSpc>
                <a:spcPct val="100000"/>
              </a:lnSpc>
              <a:spcBef>
                <a:spcPts val="479"/>
              </a:spcBef>
              <a:buClr>
                <a:srgbClr val="003399"/>
              </a:buClr>
              <a:buFont typeface="Symbol" charset="2"/>
              <a:buChar char=""/>
            </a:pPr>
            <a:r>
              <a:rPr b="0" lang="en-US" sz="2400" spc="-1" strike="noStrike">
                <a:solidFill>
                  <a:srgbClr val="003399"/>
                </a:solidFill>
                <a:latin typeface="Arial"/>
              </a:rPr>
              <a:t>Karateristik</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format </a:t>
            </a:r>
            <a:r>
              <a:rPr b="0" lang="en-US" sz="2400" spc="-1" strike="noStrike">
                <a:solidFill>
                  <a:srgbClr val="003399"/>
                </a:solidFill>
                <a:latin typeface="Arial"/>
              </a:rPr>
              <a:t>	</a:t>
            </a:r>
            <a:r>
              <a:rPr b="0" lang="en-US" sz="2400" spc="-1" strike="noStrike">
                <a:solidFill>
                  <a:srgbClr val="003399"/>
                </a:solidFill>
                <a:latin typeface="Arial"/>
              </a:rPr>
              <a:t>: 10nnnnnn nnnnnnnn hhhhhhhh</a:t>
            </a:r>
            <a:r>
              <a:rPr b="0" lang="en-US" sz="2400" spc="-1" strike="noStrike">
                <a:solidFill>
                  <a:srgbClr val="003399"/>
                </a:solidFill>
                <a:latin typeface="Arial"/>
              </a:rPr>
              <a:t>	</a:t>
            </a:r>
            <a:r>
              <a:rPr b="0" lang="en-US" sz="2400" spc="-1" strike="noStrike">
                <a:solidFill>
                  <a:srgbClr val="003399"/>
                </a:solidFill>
                <a:latin typeface="Arial"/>
              </a:rPr>
              <a:t>hhhhhhhh</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bit pertama</a:t>
            </a:r>
            <a:r>
              <a:rPr b="0" lang="en-US" sz="2400" spc="-1" strike="noStrike">
                <a:solidFill>
                  <a:srgbClr val="003399"/>
                </a:solidFill>
                <a:latin typeface="Arial"/>
              </a:rPr>
              <a:t>	</a:t>
            </a:r>
            <a:r>
              <a:rPr b="0" lang="en-US" sz="2400" spc="-1" strike="noStrike">
                <a:solidFill>
                  <a:srgbClr val="003399"/>
                </a:solidFill>
                <a:latin typeface="Arial"/>
              </a:rPr>
              <a:t>: 10</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net id</a:t>
            </a:r>
            <a:r>
              <a:rPr b="0" lang="en-US" sz="2400" spc="-1" strike="noStrike">
                <a:solidFill>
                  <a:srgbClr val="003399"/>
                </a:solidFill>
                <a:latin typeface="Arial"/>
              </a:rPr>
              <a:t>	</a:t>
            </a:r>
            <a:r>
              <a:rPr b="0" lang="en-US" sz="2400" spc="-1" strike="noStrike">
                <a:solidFill>
                  <a:srgbClr val="003399"/>
                </a:solidFill>
                <a:latin typeface="Arial"/>
              </a:rPr>
              <a:t>	</a:t>
            </a:r>
            <a:r>
              <a:rPr b="0" lang="en-US" sz="2400" spc="-1" strike="noStrike">
                <a:solidFill>
                  <a:srgbClr val="003399"/>
                </a:solidFill>
                <a:latin typeface="Arial"/>
              </a:rPr>
              <a:t>: 16 bit</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host id</a:t>
            </a:r>
            <a:r>
              <a:rPr b="0" lang="en-US" sz="2400" spc="-1" strike="noStrike">
                <a:solidFill>
                  <a:srgbClr val="003399"/>
                </a:solidFill>
                <a:latin typeface="Arial"/>
              </a:rPr>
              <a:t>	</a:t>
            </a:r>
            <a:r>
              <a:rPr b="0" lang="en-US" sz="2400" spc="-1" strike="noStrike">
                <a:solidFill>
                  <a:srgbClr val="003399"/>
                </a:solidFill>
                <a:latin typeface="Arial"/>
              </a:rPr>
              <a:t>	</a:t>
            </a:r>
            <a:r>
              <a:rPr b="0" lang="en-US" sz="2400" spc="-1" strike="noStrike">
                <a:solidFill>
                  <a:srgbClr val="003399"/>
                </a:solidFill>
                <a:latin typeface="Arial"/>
              </a:rPr>
              <a:t>: 16 bit</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Byte pertama</a:t>
            </a:r>
            <a:r>
              <a:rPr b="0" lang="en-US" sz="2400" spc="-1" strike="noStrike">
                <a:solidFill>
                  <a:srgbClr val="003399"/>
                </a:solidFill>
                <a:latin typeface="Arial"/>
              </a:rPr>
              <a:t>	</a:t>
            </a:r>
            <a:r>
              <a:rPr b="0" lang="en-US" sz="2400" spc="-1" strike="noStrike">
                <a:solidFill>
                  <a:srgbClr val="003399"/>
                </a:solidFill>
                <a:latin typeface="Arial"/>
              </a:rPr>
              <a:t>: 128-191</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Range ip</a:t>
            </a:r>
            <a:r>
              <a:rPr b="0" lang="en-US" sz="2400" spc="-1" strike="noStrike">
                <a:solidFill>
                  <a:srgbClr val="003399"/>
                </a:solidFill>
                <a:latin typeface="Arial"/>
              </a:rPr>
              <a:t>	</a:t>
            </a:r>
            <a:r>
              <a:rPr b="0" lang="en-US" sz="2400" spc="-1" strike="noStrike">
                <a:solidFill>
                  <a:srgbClr val="003399"/>
                </a:solidFill>
                <a:latin typeface="Arial"/>
              </a:rPr>
              <a:t>:128.0.xxx.xxx sampai 191.255.xxx.xxx</a:t>
            </a:r>
            <a:endParaRPr b="0" lang="en-US" sz="2400" spc="-1" strike="noStrike">
              <a:solidFill>
                <a:srgbClr val="003399"/>
              </a:solidFill>
              <a:latin typeface="Arial"/>
            </a:endParaRPr>
          </a:p>
        </p:txBody>
      </p:sp>
      <p:sp>
        <p:nvSpPr>
          <p:cNvPr id="286" name="Slide Number Placeholder 3"/>
          <p:cNvSpPr txBox="1"/>
          <p:nvPr/>
        </p:nvSpPr>
        <p:spPr>
          <a:xfrm>
            <a:off x="6553080" y="6245280"/>
            <a:ext cx="2133360" cy="475920"/>
          </a:xfrm>
          <a:prstGeom prst="rect">
            <a:avLst/>
          </a:prstGeom>
          <a:noFill/>
          <a:ln w="9360">
            <a:noFill/>
          </a:ln>
        </p:spPr>
        <p:txBody>
          <a:bodyPr numCol="1" spcCol="0">
            <a:noAutofit/>
          </a:bodyPr>
          <a:p>
            <a:pPr algn="r">
              <a:lnSpc>
                <a:spcPct val="100000"/>
              </a:lnSpc>
            </a:pPr>
            <a:fld id="{F9C61916-1B07-43A7-8EDC-0CAC93A604F0}"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Rectangle 2"/>
          <p:cNvSpPr txBox="1"/>
          <p:nvPr/>
        </p:nvSpPr>
        <p:spPr>
          <a:xfrm>
            <a:off x="1143000" y="274680"/>
            <a:ext cx="7695720" cy="867960"/>
          </a:xfrm>
          <a:prstGeom prst="rect">
            <a:avLst/>
          </a:prstGeom>
          <a:noFill/>
          <a:ln w="9360">
            <a:noFill/>
          </a:ln>
        </p:spPr>
        <p:txBody>
          <a:bodyPr numCol="1" spcCol="0" anchor="ctr">
            <a:noAutofit/>
          </a:bodyPr>
          <a:p>
            <a:pPr>
              <a:lnSpc>
                <a:spcPct val="100000"/>
              </a:lnSpc>
            </a:pPr>
            <a:r>
              <a:rPr b="1" i="1" lang="en-US" sz="3600" spc="-1" strike="noStrike">
                <a:solidFill>
                  <a:srgbClr val="000000"/>
                </a:solidFill>
                <a:latin typeface="Arial"/>
              </a:rPr>
              <a:t>Kelas C</a:t>
            </a:r>
            <a:endParaRPr b="0" lang="en-US" sz="3600" spc="-1" strike="noStrike">
              <a:solidFill>
                <a:srgbClr val="000000"/>
              </a:solidFill>
              <a:latin typeface="Arial"/>
            </a:endParaRPr>
          </a:p>
        </p:txBody>
      </p:sp>
      <p:sp>
        <p:nvSpPr>
          <p:cNvPr id="288" name="Rectangle 3"/>
          <p:cNvSpPr txBox="1"/>
          <p:nvPr/>
        </p:nvSpPr>
        <p:spPr>
          <a:xfrm>
            <a:off x="1143000" y="1219320"/>
            <a:ext cx="7543440" cy="4906440"/>
          </a:xfrm>
          <a:prstGeom prst="rect">
            <a:avLst/>
          </a:prstGeom>
          <a:noFill/>
          <a:ln w="9360">
            <a:noFill/>
          </a:ln>
        </p:spPr>
        <p:txBody>
          <a:bodyPr numCol="1" spcCol="0">
            <a:noAutofit/>
          </a:bodyPr>
          <a:p>
            <a:pPr marL="343080" indent="-342720">
              <a:lnSpc>
                <a:spcPct val="100000"/>
              </a:lnSpc>
              <a:spcBef>
                <a:spcPts val="479"/>
              </a:spcBef>
              <a:buClr>
                <a:srgbClr val="003399"/>
              </a:buClr>
              <a:buFont typeface="Symbol" charset="2"/>
              <a:buChar char=""/>
            </a:pPr>
            <a:r>
              <a:rPr b="0" lang="en-US" sz="2400" spc="-1" strike="noStrike">
                <a:solidFill>
                  <a:srgbClr val="003399"/>
                </a:solidFill>
                <a:latin typeface="Arial"/>
              </a:rPr>
              <a:t>Karateristik</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format </a:t>
            </a:r>
            <a:r>
              <a:rPr b="0" lang="en-US" sz="2400" spc="-1" strike="noStrike">
                <a:solidFill>
                  <a:srgbClr val="003399"/>
                </a:solidFill>
                <a:latin typeface="Arial"/>
              </a:rPr>
              <a:t>	</a:t>
            </a:r>
            <a:r>
              <a:rPr b="0" lang="en-US" sz="2400" spc="-1" strike="noStrike">
                <a:solidFill>
                  <a:srgbClr val="003399"/>
                </a:solidFill>
                <a:latin typeface="Arial"/>
              </a:rPr>
              <a:t>: 110nnnnn nnnnnnnn nnnnnnnn</a:t>
            </a:r>
            <a:r>
              <a:rPr b="0" lang="en-US" sz="2400" spc="-1" strike="noStrike">
                <a:solidFill>
                  <a:srgbClr val="003399"/>
                </a:solidFill>
                <a:latin typeface="Arial"/>
              </a:rPr>
              <a:t>	</a:t>
            </a:r>
            <a:r>
              <a:rPr b="0" lang="en-US" sz="2400" spc="-1" strike="noStrike">
                <a:solidFill>
                  <a:srgbClr val="003399"/>
                </a:solidFill>
                <a:latin typeface="Arial"/>
              </a:rPr>
              <a:t>hhhhhhhh</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bit pertama</a:t>
            </a:r>
            <a:r>
              <a:rPr b="0" lang="en-US" sz="2400" spc="-1" strike="noStrike">
                <a:solidFill>
                  <a:srgbClr val="003399"/>
                </a:solidFill>
                <a:latin typeface="Arial"/>
              </a:rPr>
              <a:t>	</a:t>
            </a:r>
            <a:r>
              <a:rPr b="0" lang="en-US" sz="2400" spc="-1" strike="noStrike">
                <a:solidFill>
                  <a:srgbClr val="003399"/>
                </a:solidFill>
                <a:latin typeface="Arial"/>
              </a:rPr>
              <a:t>: 110</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net id</a:t>
            </a:r>
            <a:r>
              <a:rPr b="0" lang="en-US" sz="2400" spc="-1" strike="noStrike">
                <a:solidFill>
                  <a:srgbClr val="003399"/>
                </a:solidFill>
                <a:latin typeface="Arial"/>
              </a:rPr>
              <a:t>	</a:t>
            </a:r>
            <a:r>
              <a:rPr b="0" lang="en-US" sz="2400" spc="-1" strike="noStrike">
                <a:solidFill>
                  <a:srgbClr val="003399"/>
                </a:solidFill>
                <a:latin typeface="Arial"/>
              </a:rPr>
              <a:t>	</a:t>
            </a:r>
            <a:r>
              <a:rPr b="0" lang="en-US" sz="2400" spc="-1" strike="noStrike">
                <a:solidFill>
                  <a:srgbClr val="003399"/>
                </a:solidFill>
                <a:latin typeface="Arial"/>
              </a:rPr>
              <a:t>: 24 bit</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host id</a:t>
            </a:r>
            <a:r>
              <a:rPr b="0" lang="en-US" sz="2400" spc="-1" strike="noStrike">
                <a:solidFill>
                  <a:srgbClr val="003399"/>
                </a:solidFill>
                <a:latin typeface="Arial"/>
              </a:rPr>
              <a:t>	</a:t>
            </a:r>
            <a:r>
              <a:rPr b="0" lang="en-US" sz="2400" spc="-1" strike="noStrike">
                <a:solidFill>
                  <a:srgbClr val="003399"/>
                </a:solidFill>
                <a:latin typeface="Arial"/>
              </a:rPr>
              <a:t>	</a:t>
            </a:r>
            <a:r>
              <a:rPr b="0" lang="en-US" sz="2400" spc="-1" strike="noStrike">
                <a:solidFill>
                  <a:srgbClr val="003399"/>
                </a:solidFill>
                <a:latin typeface="Arial"/>
              </a:rPr>
              <a:t>: 8 bit</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Byte pertama</a:t>
            </a:r>
            <a:r>
              <a:rPr b="0" lang="en-US" sz="2400" spc="-1" strike="noStrike">
                <a:solidFill>
                  <a:srgbClr val="003399"/>
                </a:solidFill>
                <a:latin typeface="Arial"/>
              </a:rPr>
              <a:t>	</a:t>
            </a:r>
            <a:r>
              <a:rPr b="0" lang="en-US" sz="2400" spc="-1" strike="noStrike">
                <a:solidFill>
                  <a:srgbClr val="003399"/>
                </a:solidFill>
                <a:latin typeface="Arial"/>
              </a:rPr>
              <a:t>: 192-223</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Range ip</a:t>
            </a:r>
            <a:r>
              <a:rPr b="0" lang="en-US" sz="2400" spc="-1" strike="noStrike">
                <a:solidFill>
                  <a:srgbClr val="003399"/>
                </a:solidFill>
                <a:latin typeface="Arial"/>
              </a:rPr>
              <a:t>	</a:t>
            </a:r>
            <a:r>
              <a:rPr b="0" lang="en-US" sz="2400" spc="-1" strike="noStrike">
                <a:solidFill>
                  <a:srgbClr val="003399"/>
                </a:solidFill>
                <a:latin typeface="Arial"/>
              </a:rPr>
              <a:t>:192.0.0.xxx sampai 223.255.255.xxx</a:t>
            </a:r>
            <a:endParaRPr b="0" lang="en-US" sz="2400" spc="-1" strike="noStrike">
              <a:solidFill>
                <a:srgbClr val="003399"/>
              </a:solidFill>
              <a:latin typeface="Arial"/>
            </a:endParaRPr>
          </a:p>
        </p:txBody>
      </p:sp>
      <p:sp>
        <p:nvSpPr>
          <p:cNvPr id="289" name="Slide Number Placeholder 3"/>
          <p:cNvSpPr txBox="1"/>
          <p:nvPr/>
        </p:nvSpPr>
        <p:spPr>
          <a:xfrm>
            <a:off x="6553080" y="6245280"/>
            <a:ext cx="2133360" cy="475920"/>
          </a:xfrm>
          <a:prstGeom prst="rect">
            <a:avLst/>
          </a:prstGeom>
          <a:noFill/>
          <a:ln w="9360">
            <a:noFill/>
          </a:ln>
        </p:spPr>
        <p:txBody>
          <a:bodyPr numCol="1" spcCol="0">
            <a:noAutofit/>
          </a:bodyPr>
          <a:p>
            <a:pPr algn="r">
              <a:lnSpc>
                <a:spcPct val="100000"/>
              </a:lnSpc>
            </a:pPr>
            <a:fld id="{773B1052-5CE3-43D4-B285-FDB77A0B22DE}"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Rectangle 2"/>
          <p:cNvSpPr txBox="1"/>
          <p:nvPr/>
        </p:nvSpPr>
        <p:spPr>
          <a:xfrm>
            <a:off x="1143000" y="274680"/>
            <a:ext cx="7695720" cy="867960"/>
          </a:xfrm>
          <a:prstGeom prst="rect">
            <a:avLst/>
          </a:prstGeom>
          <a:noFill/>
          <a:ln w="9360">
            <a:noFill/>
          </a:ln>
        </p:spPr>
        <p:txBody>
          <a:bodyPr numCol="1" spcCol="0" anchor="ctr">
            <a:noAutofit/>
          </a:bodyPr>
          <a:p>
            <a:pPr>
              <a:lnSpc>
                <a:spcPct val="100000"/>
              </a:lnSpc>
            </a:pPr>
            <a:r>
              <a:rPr b="1" i="1" lang="en-US" sz="3600" spc="-1" strike="noStrike">
                <a:solidFill>
                  <a:srgbClr val="000000"/>
                </a:solidFill>
                <a:latin typeface="Arial"/>
              </a:rPr>
              <a:t>Kelas D</a:t>
            </a:r>
            <a:endParaRPr b="0" lang="en-US" sz="3600" spc="-1" strike="noStrike">
              <a:solidFill>
                <a:srgbClr val="000000"/>
              </a:solidFill>
              <a:latin typeface="Arial"/>
            </a:endParaRPr>
          </a:p>
        </p:txBody>
      </p:sp>
      <p:sp>
        <p:nvSpPr>
          <p:cNvPr id="291" name="Rectangle 3"/>
          <p:cNvSpPr txBox="1"/>
          <p:nvPr/>
        </p:nvSpPr>
        <p:spPr>
          <a:xfrm>
            <a:off x="1143000" y="1219320"/>
            <a:ext cx="7543440" cy="4906440"/>
          </a:xfrm>
          <a:prstGeom prst="rect">
            <a:avLst/>
          </a:prstGeom>
          <a:noFill/>
          <a:ln w="9360">
            <a:noFill/>
          </a:ln>
        </p:spPr>
        <p:txBody>
          <a:bodyPr numCol="1" spcCol="0">
            <a:noAutofit/>
          </a:bodyPr>
          <a:p>
            <a:pPr marL="343080" indent="-342720">
              <a:lnSpc>
                <a:spcPct val="100000"/>
              </a:lnSpc>
              <a:spcBef>
                <a:spcPts val="479"/>
              </a:spcBef>
              <a:buClr>
                <a:srgbClr val="003399"/>
              </a:buClr>
              <a:buFont typeface="Symbol" charset="2"/>
              <a:buChar char=""/>
            </a:pPr>
            <a:r>
              <a:rPr b="0" lang="en-US" sz="2400" spc="-1" strike="noStrike">
                <a:solidFill>
                  <a:srgbClr val="003399"/>
                </a:solidFill>
                <a:latin typeface="Arial"/>
              </a:rPr>
              <a:t>Karateristik</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format </a:t>
            </a:r>
            <a:r>
              <a:rPr b="0" lang="en-US" sz="2400" spc="-1" strike="noStrike">
                <a:solidFill>
                  <a:srgbClr val="003399"/>
                </a:solidFill>
                <a:latin typeface="Arial"/>
              </a:rPr>
              <a:t>	</a:t>
            </a:r>
            <a:r>
              <a:rPr b="0" lang="en-US" sz="2400" spc="-1" strike="noStrike">
                <a:solidFill>
                  <a:srgbClr val="003399"/>
                </a:solidFill>
                <a:latin typeface="Arial"/>
              </a:rPr>
              <a:t>: 1110mmmm mmmmmmmm mmmmmmmm</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bit permata</a:t>
            </a:r>
            <a:r>
              <a:rPr b="0" lang="en-US" sz="2400" spc="-1" strike="noStrike">
                <a:solidFill>
                  <a:srgbClr val="003399"/>
                </a:solidFill>
                <a:latin typeface="Arial"/>
              </a:rPr>
              <a:t>	</a:t>
            </a:r>
            <a:r>
              <a:rPr b="0" lang="en-US" sz="2400" spc="-1" strike="noStrike">
                <a:solidFill>
                  <a:srgbClr val="003399"/>
                </a:solidFill>
                <a:latin typeface="Arial"/>
              </a:rPr>
              <a:t>: 1110</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Bit multicast</a:t>
            </a:r>
            <a:r>
              <a:rPr b="0" lang="en-US" sz="2400" spc="-1" strike="noStrike">
                <a:solidFill>
                  <a:srgbClr val="003399"/>
                </a:solidFill>
                <a:latin typeface="Arial"/>
              </a:rPr>
              <a:t>	</a:t>
            </a:r>
            <a:r>
              <a:rPr b="0" lang="en-US" sz="2400" spc="-1" strike="noStrike">
                <a:solidFill>
                  <a:srgbClr val="003399"/>
                </a:solidFill>
                <a:latin typeface="Arial"/>
              </a:rPr>
              <a:t>: 28 bit</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Byte inisial</a:t>
            </a:r>
            <a:r>
              <a:rPr b="0" lang="en-US" sz="2400" spc="-1" strike="noStrike">
                <a:solidFill>
                  <a:srgbClr val="003399"/>
                </a:solidFill>
                <a:latin typeface="Arial"/>
              </a:rPr>
              <a:t>	</a:t>
            </a:r>
            <a:r>
              <a:rPr b="0" lang="en-US" sz="2400" spc="-1" strike="noStrike">
                <a:solidFill>
                  <a:srgbClr val="003399"/>
                </a:solidFill>
                <a:latin typeface="Arial"/>
              </a:rPr>
              <a:t>: 224-247 </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Deskripsi</a:t>
            </a:r>
            <a:r>
              <a:rPr b="0" lang="en-US" sz="2400" spc="-1" strike="noStrike">
                <a:solidFill>
                  <a:srgbClr val="003399"/>
                </a:solidFill>
                <a:latin typeface="Arial"/>
              </a:rPr>
              <a:t>	</a:t>
            </a:r>
            <a:r>
              <a:rPr b="0" lang="en-US" sz="2400" spc="-1" strike="noStrike">
                <a:solidFill>
                  <a:srgbClr val="003399"/>
                </a:solidFill>
                <a:latin typeface="Arial"/>
              </a:rPr>
              <a:t>: kelas D untuk ruang alamat multicast.</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id-ID" sz="2400" spc="-1" strike="noStrike">
                <a:solidFill>
                  <a:srgbClr val="003399"/>
                </a:solidFill>
                <a:latin typeface="Arial"/>
              </a:rPr>
              <a:t>Multicast</a:t>
            </a:r>
            <a:r>
              <a:rPr b="0" lang="en-US" sz="2400" spc="-1" strike="noStrike">
                <a:solidFill>
                  <a:srgbClr val="003399"/>
                </a:solidFill>
                <a:latin typeface="Arial"/>
              </a:rPr>
              <a:t>	</a:t>
            </a:r>
            <a:r>
              <a:rPr b="0" lang="id-ID" sz="2400" spc="-1" strike="noStrike">
                <a:solidFill>
                  <a:srgbClr val="003399"/>
                </a:solidFill>
                <a:latin typeface="Arial"/>
              </a:rPr>
              <a:t>:komunikasi antara 1komputer ke semua </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	</a:t>
            </a:r>
            <a:r>
              <a:rPr b="0" lang="en-US" sz="2400" spc="-1" strike="noStrike">
                <a:solidFill>
                  <a:srgbClr val="003399"/>
                </a:solidFill>
                <a:latin typeface="Arial"/>
              </a:rPr>
              <a:t>	</a:t>
            </a:r>
            <a:r>
              <a:rPr b="0" lang="en-US" sz="2400" spc="-1" strike="noStrike">
                <a:solidFill>
                  <a:srgbClr val="003399"/>
                </a:solidFill>
                <a:latin typeface="Arial"/>
              </a:rPr>
              <a:t>	</a:t>
            </a:r>
            <a:r>
              <a:rPr b="0" lang="en-US" sz="2400" spc="-1" strike="noStrike">
                <a:solidFill>
                  <a:srgbClr val="003399"/>
                </a:solidFill>
                <a:latin typeface="Arial"/>
              </a:rPr>
              <a:t> </a:t>
            </a:r>
            <a:r>
              <a:rPr b="0" lang="id-ID" sz="2400" spc="-1" strike="noStrike">
                <a:solidFill>
                  <a:srgbClr val="003399"/>
                </a:solidFill>
                <a:latin typeface="Arial"/>
              </a:rPr>
              <a:t>komputer d</a:t>
            </a:r>
            <a:r>
              <a:rPr b="0" lang="en-US" sz="2400" spc="-1" strike="noStrike">
                <a:solidFill>
                  <a:srgbClr val="003399"/>
                </a:solidFill>
                <a:latin typeface="Arial"/>
              </a:rPr>
              <a:t>g</a:t>
            </a:r>
            <a:r>
              <a:rPr b="0" lang="id-ID" sz="2400" spc="-1" strike="noStrike">
                <a:solidFill>
                  <a:srgbClr val="003399"/>
                </a:solidFill>
                <a:latin typeface="Arial"/>
              </a:rPr>
              <a:t>n network yangberbeda</a:t>
            </a:r>
            <a:endParaRPr b="0" lang="en-US" sz="2400" spc="-1" strike="noStrike">
              <a:solidFill>
                <a:srgbClr val="003399"/>
              </a:solidFill>
              <a:latin typeface="Arial"/>
            </a:endParaRPr>
          </a:p>
          <a:p>
            <a:pPr marL="343080" indent="-342720">
              <a:lnSpc>
                <a:spcPct val="100000"/>
              </a:lnSpc>
              <a:spcBef>
                <a:spcPts val="479"/>
              </a:spcBef>
              <a:tabLst>
                <a:tab algn="l" pos="0"/>
              </a:tabLst>
            </a:pPr>
            <a:endParaRPr b="0" lang="en-US" sz="2400" spc="-1" strike="noStrike">
              <a:solidFill>
                <a:srgbClr val="003399"/>
              </a:solidFill>
              <a:latin typeface="Arial"/>
            </a:endParaRPr>
          </a:p>
        </p:txBody>
      </p:sp>
      <p:sp>
        <p:nvSpPr>
          <p:cNvPr id="292" name="Slide Number Placeholder 3"/>
          <p:cNvSpPr txBox="1"/>
          <p:nvPr/>
        </p:nvSpPr>
        <p:spPr>
          <a:xfrm>
            <a:off x="6553080" y="6245280"/>
            <a:ext cx="2133360" cy="475920"/>
          </a:xfrm>
          <a:prstGeom prst="rect">
            <a:avLst/>
          </a:prstGeom>
          <a:noFill/>
          <a:ln w="9360">
            <a:noFill/>
          </a:ln>
        </p:spPr>
        <p:txBody>
          <a:bodyPr numCol="1" spcCol="0">
            <a:noAutofit/>
          </a:bodyPr>
          <a:p>
            <a:pPr algn="r">
              <a:lnSpc>
                <a:spcPct val="100000"/>
              </a:lnSpc>
            </a:pPr>
            <a:fld id="{DC520798-61C4-41F0-94BE-52FB8D4205E8}"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Rectangle 2"/>
          <p:cNvSpPr txBox="1"/>
          <p:nvPr/>
        </p:nvSpPr>
        <p:spPr>
          <a:xfrm>
            <a:off x="1143000" y="274680"/>
            <a:ext cx="7695720" cy="867960"/>
          </a:xfrm>
          <a:prstGeom prst="rect">
            <a:avLst/>
          </a:prstGeom>
          <a:noFill/>
          <a:ln w="9360">
            <a:noFill/>
          </a:ln>
        </p:spPr>
        <p:txBody>
          <a:bodyPr numCol="1" spcCol="0" anchor="ctr">
            <a:noAutofit/>
          </a:bodyPr>
          <a:p>
            <a:pPr>
              <a:lnSpc>
                <a:spcPct val="100000"/>
              </a:lnSpc>
            </a:pPr>
            <a:r>
              <a:rPr b="1" i="1" lang="en-US" sz="3600" spc="-1" strike="noStrike">
                <a:solidFill>
                  <a:srgbClr val="000000"/>
                </a:solidFill>
                <a:latin typeface="Arial"/>
              </a:rPr>
              <a:t>Kelas E</a:t>
            </a:r>
            <a:endParaRPr b="0" lang="en-US" sz="3600" spc="-1" strike="noStrike">
              <a:solidFill>
                <a:srgbClr val="000000"/>
              </a:solidFill>
              <a:latin typeface="Arial"/>
            </a:endParaRPr>
          </a:p>
        </p:txBody>
      </p:sp>
      <p:sp>
        <p:nvSpPr>
          <p:cNvPr id="294" name="Rectangle 3"/>
          <p:cNvSpPr txBox="1"/>
          <p:nvPr/>
        </p:nvSpPr>
        <p:spPr>
          <a:xfrm>
            <a:off x="1143000" y="1219320"/>
            <a:ext cx="7543440" cy="4906440"/>
          </a:xfrm>
          <a:prstGeom prst="rect">
            <a:avLst/>
          </a:prstGeom>
          <a:noFill/>
          <a:ln w="9360">
            <a:noFill/>
          </a:ln>
        </p:spPr>
        <p:txBody>
          <a:bodyPr numCol="1" spcCol="0">
            <a:noAutofit/>
          </a:bodyPr>
          <a:p>
            <a:pPr marL="343080" indent="-342720">
              <a:lnSpc>
                <a:spcPct val="100000"/>
              </a:lnSpc>
              <a:spcBef>
                <a:spcPts val="479"/>
              </a:spcBef>
              <a:buClr>
                <a:srgbClr val="003399"/>
              </a:buClr>
              <a:buFont typeface="Symbol" charset="2"/>
              <a:buChar char=""/>
            </a:pPr>
            <a:r>
              <a:rPr b="0" lang="en-US" sz="2400" spc="-1" strike="noStrike">
                <a:solidFill>
                  <a:srgbClr val="003399"/>
                </a:solidFill>
                <a:latin typeface="Arial"/>
              </a:rPr>
              <a:t>Karateristik</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format </a:t>
            </a:r>
            <a:r>
              <a:rPr b="0" lang="en-US" sz="2400" spc="-1" strike="noStrike">
                <a:solidFill>
                  <a:srgbClr val="003399"/>
                </a:solidFill>
                <a:latin typeface="Arial"/>
              </a:rPr>
              <a:t>	</a:t>
            </a:r>
            <a:r>
              <a:rPr b="0" lang="en-US" sz="2400" spc="-1" strike="noStrike">
                <a:solidFill>
                  <a:srgbClr val="003399"/>
                </a:solidFill>
                <a:latin typeface="Arial"/>
              </a:rPr>
              <a:t>: 1111rrrr rrrrrrrr rrrrrrrr rrrrrrrr</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bit permata</a:t>
            </a:r>
            <a:r>
              <a:rPr b="0" lang="en-US" sz="2400" spc="-1" strike="noStrike">
                <a:solidFill>
                  <a:srgbClr val="003399"/>
                </a:solidFill>
                <a:latin typeface="Arial"/>
              </a:rPr>
              <a:t>	</a:t>
            </a:r>
            <a:r>
              <a:rPr b="0" lang="en-US" sz="2400" spc="-1" strike="noStrike">
                <a:solidFill>
                  <a:srgbClr val="003399"/>
                </a:solidFill>
                <a:latin typeface="Arial"/>
              </a:rPr>
              <a:t>: 1111</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Bit cadangan</a:t>
            </a:r>
            <a:r>
              <a:rPr b="0" lang="en-US" sz="2400" spc="-1" strike="noStrike">
                <a:solidFill>
                  <a:srgbClr val="003399"/>
                </a:solidFill>
                <a:latin typeface="Arial"/>
              </a:rPr>
              <a:t>	</a:t>
            </a:r>
            <a:r>
              <a:rPr b="0" lang="en-US" sz="2400" spc="-1" strike="noStrike">
                <a:solidFill>
                  <a:srgbClr val="003399"/>
                </a:solidFill>
                <a:latin typeface="Arial"/>
              </a:rPr>
              <a:t>: 28 bit</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Byte inisial</a:t>
            </a:r>
            <a:r>
              <a:rPr b="0" lang="en-US" sz="2400" spc="-1" strike="noStrike">
                <a:solidFill>
                  <a:srgbClr val="003399"/>
                </a:solidFill>
                <a:latin typeface="Arial"/>
              </a:rPr>
              <a:t>	</a:t>
            </a:r>
            <a:r>
              <a:rPr b="0" lang="en-US" sz="2400" spc="-1" strike="noStrike">
                <a:solidFill>
                  <a:srgbClr val="003399"/>
                </a:solidFill>
                <a:latin typeface="Arial"/>
              </a:rPr>
              <a:t>: 248-255 </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Deskripsi</a:t>
            </a:r>
            <a:r>
              <a:rPr b="0" lang="en-US" sz="2400" spc="-1" strike="noStrike">
                <a:solidFill>
                  <a:srgbClr val="003399"/>
                </a:solidFill>
                <a:latin typeface="Arial"/>
              </a:rPr>
              <a:t>	</a:t>
            </a:r>
            <a:r>
              <a:rPr b="0" lang="en-US" sz="2400" spc="-1" strike="noStrike">
                <a:solidFill>
                  <a:srgbClr val="003399"/>
                </a:solidFill>
                <a:latin typeface="Arial"/>
              </a:rPr>
              <a:t>: kelas E untuk ruang alamat  </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                       </a:t>
            </a:r>
            <a:r>
              <a:rPr b="0" lang="en-US" sz="2400" spc="-1" strike="noStrike">
                <a:solidFill>
                  <a:srgbClr val="003399"/>
                </a:solidFill>
                <a:latin typeface="Arial"/>
              </a:rPr>
              <a:t>eksperimental tidak digunakan untuk  </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                       </a:t>
            </a:r>
            <a:r>
              <a:rPr b="0" lang="en-US" sz="2400" spc="-1" strike="noStrike">
                <a:solidFill>
                  <a:srgbClr val="003399"/>
                </a:solidFill>
                <a:latin typeface="Arial"/>
              </a:rPr>
              <a:t>umum ip address 4 bit pertama diset </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                       </a:t>
            </a:r>
            <a:r>
              <a:rPr b="0" lang="en-US" sz="2400" spc="-1" strike="noStrike">
                <a:solidFill>
                  <a:srgbClr val="003399"/>
                </a:solidFill>
                <a:latin typeface="Arial"/>
              </a:rPr>
              <a:t>1111</a:t>
            </a:r>
            <a:endParaRPr b="0" lang="en-US" sz="2400" spc="-1" strike="noStrike">
              <a:solidFill>
                <a:srgbClr val="003399"/>
              </a:solidFill>
              <a:latin typeface="Arial"/>
            </a:endParaRPr>
          </a:p>
        </p:txBody>
      </p:sp>
      <p:sp>
        <p:nvSpPr>
          <p:cNvPr id="295" name="Slide Number Placeholder 3"/>
          <p:cNvSpPr txBox="1"/>
          <p:nvPr/>
        </p:nvSpPr>
        <p:spPr>
          <a:xfrm>
            <a:off x="6553080" y="6245280"/>
            <a:ext cx="2133360" cy="475920"/>
          </a:xfrm>
          <a:prstGeom prst="rect">
            <a:avLst/>
          </a:prstGeom>
          <a:noFill/>
          <a:ln w="9360">
            <a:noFill/>
          </a:ln>
        </p:spPr>
        <p:txBody>
          <a:bodyPr numCol="1" spcCol="0">
            <a:noAutofit/>
          </a:bodyPr>
          <a:p>
            <a:pPr algn="r">
              <a:lnSpc>
                <a:spcPct val="100000"/>
              </a:lnSpc>
            </a:pPr>
            <a:fld id="{7EE28EE7-3056-42AD-827F-FB46DABE45B0}"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Title 1"/>
          <p:cNvSpPr txBox="1"/>
          <p:nvPr/>
        </p:nvSpPr>
        <p:spPr>
          <a:xfrm>
            <a:off x="1143000" y="274680"/>
            <a:ext cx="7695720" cy="867960"/>
          </a:xfrm>
          <a:prstGeom prst="rect">
            <a:avLst/>
          </a:prstGeom>
          <a:noFill/>
          <a:ln w="9360">
            <a:noFill/>
          </a:ln>
        </p:spPr>
        <p:txBody>
          <a:bodyPr numCol="1" spcCol="0" anchor="ctr">
            <a:noAutofit/>
          </a:bodyPr>
          <a:p>
            <a:pPr>
              <a:lnSpc>
                <a:spcPct val="100000"/>
              </a:lnSpc>
            </a:pPr>
            <a:r>
              <a:rPr b="1" i="1" lang="en-US" sz="3600" spc="-1" strike="noStrike">
                <a:solidFill>
                  <a:srgbClr val="000000"/>
                </a:solidFill>
                <a:latin typeface="Arial"/>
              </a:rPr>
              <a:t>Summary IP</a:t>
            </a:r>
            <a:endParaRPr b="0" lang="en-US" sz="3600" spc="-1" strike="noStrike">
              <a:solidFill>
                <a:srgbClr val="000000"/>
              </a:solidFill>
              <a:latin typeface="Arial"/>
            </a:endParaRPr>
          </a:p>
        </p:txBody>
      </p:sp>
      <p:pic>
        <p:nvPicPr>
          <p:cNvPr id="297" name="Content Placeholder 3" descr="wew.jpg"/>
          <p:cNvPicPr/>
          <p:nvPr/>
        </p:nvPicPr>
        <p:blipFill>
          <a:blip r:embed="rId1"/>
          <a:stretch/>
        </p:blipFill>
        <p:spPr>
          <a:xfrm>
            <a:off x="1143000" y="2000160"/>
            <a:ext cx="7543440" cy="3071520"/>
          </a:xfrm>
          <a:prstGeom prst="rect">
            <a:avLst/>
          </a:prstGeom>
          <a:ln w="9525">
            <a:noFill/>
          </a:ln>
        </p:spPr>
      </p:pic>
      <p:sp>
        <p:nvSpPr>
          <p:cNvPr id="298" name="Slide Number Placeholder 4"/>
          <p:cNvSpPr txBox="1"/>
          <p:nvPr/>
        </p:nvSpPr>
        <p:spPr>
          <a:xfrm>
            <a:off x="6553080" y="6245280"/>
            <a:ext cx="2133360" cy="475920"/>
          </a:xfrm>
          <a:prstGeom prst="rect">
            <a:avLst/>
          </a:prstGeom>
          <a:noFill/>
          <a:ln w="9360">
            <a:noFill/>
          </a:ln>
        </p:spPr>
        <p:txBody>
          <a:bodyPr numCol="1" spcCol="0">
            <a:noAutofit/>
          </a:bodyPr>
          <a:p>
            <a:pPr algn="r">
              <a:lnSpc>
                <a:spcPct val="100000"/>
              </a:lnSpc>
            </a:pPr>
            <a:fld id="{D3E00C54-42C6-4D0A-92CA-CD2EAC6C355C}"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itle 1"/>
          <p:cNvSpPr txBox="1"/>
          <p:nvPr/>
        </p:nvSpPr>
        <p:spPr>
          <a:xfrm>
            <a:off x="1143000" y="274680"/>
            <a:ext cx="7695720" cy="867960"/>
          </a:xfrm>
          <a:prstGeom prst="rect">
            <a:avLst/>
          </a:prstGeom>
          <a:noFill/>
          <a:ln w="9360">
            <a:noFill/>
          </a:ln>
        </p:spPr>
        <p:txBody>
          <a:bodyPr numCol="1" spcCol="0" anchor="ctr">
            <a:noAutofit/>
          </a:bodyPr>
          <a:p>
            <a:pPr>
              <a:lnSpc>
                <a:spcPct val="100000"/>
              </a:lnSpc>
            </a:pPr>
            <a:r>
              <a:rPr b="1" i="1" lang="en-US" sz="3600" spc="-1" strike="noStrike">
                <a:solidFill>
                  <a:srgbClr val="000000"/>
                </a:solidFill>
                <a:latin typeface="Arial"/>
              </a:rPr>
              <a:t>Aturan Pengalamatan</a:t>
            </a:r>
            <a:endParaRPr b="0" lang="en-US" sz="3600" spc="-1" strike="noStrike">
              <a:solidFill>
                <a:srgbClr val="000000"/>
              </a:solidFill>
              <a:latin typeface="Arial"/>
            </a:endParaRPr>
          </a:p>
        </p:txBody>
      </p:sp>
      <p:sp>
        <p:nvSpPr>
          <p:cNvPr id="300" name="Content Placeholder 2"/>
          <p:cNvSpPr txBox="1"/>
          <p:nvPr/>
        </p:nvSpPr>
        <p:spPr>
          <a:xfrm>
            <a:off x="1143000" y="1219320"/>
            <a:ext cx="7543440" cy="4906440"/>
          </a:xfrm>
          <a:prstGeom prst="rect">
            <a:avLst/>
          </a:prstGeom>
          <a:noFill/>
          <a:ln w="9360">
            <a:noFill/>
          </a:ln>
        </p:spPr>
        <p:txBody>
          <a:bodyPr numCol="1" spcCol="0">
            <a:noAutofit/>
          </a:bodyPr>
          <a:p>
            <a:pPr marL="361800" indent="-352080">
              <a:lnSpc>
                <a:spcPct val="100000"/>
              </a:lnSpc>
              <a:spcBef>
                <a:spcPts val="479"/>
              </a:spcBef>
              <a:buClr>
                <a:srgbClr val="003399"/>
              </a:buClr>
              <a:buFont typeface="StarSymbol"/>
              <a:buAutoNum type="arabicPeriod"/>
            </a:pPr>
            <a:r>
              <a:rPr b="0" lang="en-US" sz="2400" spc="-1" strike="noStrike">
                <a:solidFill>
                  <a:srgbClr val="003399"/>
                </a:solidFill>
                <a:latin typeface="Arial"/>
              </a:rPr>
              <a:t>Network ID tidak boleh 127 karena 127 digunakan untuk loopback yaitu paket yang di tranmisikan kembali diterima oleh buffer computer itu sendiri tanpa ditransmisikan ke media jaringan, sebagai alamat untuk diagnostic, dan pengecekan konfigurasi TCP/IP. Contoh: ping 127.0.0.1..</a:t>
            </a:r>
            <a:endParaRPr b="0" lang="en-US" sz="2400" spc="-1" strike="noStrike">
              <a:solidFill>
                <a:srgbClr val="003399"/>
              </a:solidFill>
              <a:latin typeface="Arial"/>
            </a:endParaRPr>
          </a:p>
          <a:p>
            <a:pPr marL="361800" indent="-352080">
              <a:lnSpc>
                <a:spcPct val="100000"/>
              </a:lnSpc>
              <a:spcBef>
                <a:spcPts val="479"/>
              </a:spcBef>
              <a:buClr>
                <a:srgbClr val="003399"/>
              </a:buClr>
              <a:buFont typeface="StarSymbol"/>
              <a:buAutoNum type="arabicPeriod"/>
            </a:pPr>
            <a:r>
              <a:rPr b="0" lang="en-US" sz="2400" spc="-1" strike="noStrike">
                <a:solidFill>
                  <a:srgbClr val="003399"/>
                </a:solidFill>
                <a:latin typeface="Arial"/>
              </a:rPr>
              <a:t>Network ID dan host ID tidak boleh semuanya 255 karena address tersebut digunakan untuk broadcast.</a:t>
            </a:r>
            <a:endParaRPr b="0" lang="en-US" sz="2400" spc="-1" strike="noStrike">
              <a:solidFill>
                <a:srgbClr val="003399"/>
              </a:solidFill>
              <a:latin typeface="Arial"/>
            </a:endParaRPr>
          </a:p>
          <a:p>
            <a:pPr>
              <a:lnSpc>
                <a:spcPct val="100000"/>
              </a:lnSpc>
              <a:spcBef>
                <a:spcPts val="479"/>
              </a:spcBef>
            </a:pPr>
            <a:endParaRPr b="0" lang="en-US" sz="2400" spc="-1" strike="noStrike">
              <a:solidFill>
                <a:srgbClr val="003399"/>
              </a:solidFill>
              <a:latin typeface="Arial"/>
            </a:endParaRPr>
          </a:p>
        </p:txBody>
      </p:sp>
      <p:sp>
        <p:nvSpPr>
          <p:cNvPr id="301" name="Slide Number Placeholder 3"/>
          <p:cNvSpPr txBox="1"/>
          <p:nvPr/>
        </p:nvSpPr>
        <p:spPr>
          <a:xfrm>
            <a:off x="6553080" y="6245280"/>
            <a:ext cx="2133360" cy="475920"/>
          </a:xfrm>
          <a:prstGeom prst="rect">
            <a:avLst/>
          </a:prstGeom>
          <a:noFill/>
          <a:ln w="9360">
            <a:noFill/>
          </a:ln>
        </p:spPr>
        <p:txBody>
          <a:bodyPr numCol="1" spcCol="0">
            <a:noAutofit/>
          </a:bodyPr>
          <a:p>
            <a:pPr algn="r">
              <a:lnSpc>
                <a:spcPct val="100000"/>
              </a:lnSpc>
            </a:pPr>
            <a:fld id="{16A81C0C-33E7-482F-A6DC-CF68FD95DE33}"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Title 1"/>
          <p:cNvSpPr txBox="1"/>
          <p:nvPr/>
        </p:nvSpPr>
        <p:spPr>
          <a:xfrm>
            <a:off x="1143000" y="274680"/>
            <a:ext cx="7695720" cy="867960"/>
          </a:xfrm>
          <a:prstGeom prst="rect">
            <a:avLst/>
          </a:prstGeom>
          <a:noFill/>
          <a:ln w="9360">
            <a:noFill/>
          </a:ln>
        </p:spPr>
        <p:txBody>
          <a:bodyPr numCol="1" spcCol="0" anchor="ctr">
            <a:noAutofit/>
          </a:bodyPr>
          <a:p>
            <a:endParaRPr b="0" lang="en-US" sz="3600" spc="-1" strike="noStrike">
              <a:solidFill>
                <a:srgbClr val="000000"/>
              </a:solidFill>
              <a:latin typeface="Arial"/>
            </a:endParaRPr>
          </a:p>
        </p:txBody>
      </p:sp>
      <p:sp>
        <p:nvSpPr>
          <p:cNvPr id="303" name="Content Placeholder 2"/>
          <p:cNvSpPr txBox="1"/>
          <p:nvPr/>
        </p:nvSpPr>
        <p:spPr>
          <a:xfrm>
            <a:off x="1143000" y="1219320"/>
            <a:ext cx="7543440" cy="4906440"/>
          </a:xfrm>
          <a:prstGeom prst="rect">
            <a:avLst/>
          </a:prstGeom>
          <a:noFill/>
          <a:ln w="9360">
            <a:noFill/>
          </a:ln>
        </p:spPr>
        <p:txBody>
          <a:bodyPr numCol="1" spcCol="0">
            <a:noAutofit/>
          </a:bodyPr>
          <a:p>
            <a:pPr marL="361800" indent="-352080">
              <a:lnSpc>
                <a:spcPct val="100000"/>
              </a:lnSpc>
              <a:spcBef>
                <a:spcPts val="479"/>
              </a:spcBef>
              <a:tabLst>
                <a:tab algn="l" pos="0"/>
              </a:tabLst>
            </a:pPr>
            <a:r>
              <a:rPr b="0" lang="en-US" sz="2400" spc="-1" strike="noStrike">
                <a:solidFill>
                  <a:srgbClr val="003399"/>
                </a:solidFill>
                <a:latin typeface="Arial"/>
              </a:rPr>
              <a:t>3.</a:t>
            </a:r>
            <a:r>
              <a:rPr b="0" lang="en-US" sz="2400" spc="-1" strike="noStrike">
                <a:solidFill>
                  <a:srgbClr val="003399"/>
                </a:solidFill>
                <a:latin typeface="Arial"/>
              </a:rPr>
              <a:t>	</a:t>
            </a:r>
            <a:r>
              <a:rPr b="0" lang="en-US" sz="2400" spc="-1" strike="noStrike">
                <a:solidFill>
                  <a:srgbClr val="003399"/>
                </a:solidFill>
                <a:latin typeface="Arial"/>
              </a:rPr>
              <a:t>Network ID dan host ID tidak boleh semuanya 0 atau 1 karena nilai 0 dianggap sebagai alamat jaringannya sendiri dan nilai 255 sebagai alamat broadcast atau multicast atau netmask..</a:t>
            </a:r>
            <a:endParaRPr b="0" lang="en-US" sz="2400" spc="-1" strike="noStrike">
              <a:solidFill>
                <a:srgbClr val="003399"/>
              </a:solidFill>
              <a:latin typeface="Arial"/>
            </a:endParaRPr>
          </a:p>
          <a:p>
            <a:pPr marL="361800" indent="-352080">
              <a:lnSpc>
                <a:spcPct val="100000"/>
              </a:lnSpc>
              <a:spcBef>
                <a:spcPts val="479"/>
              </a:spcBef>
              <a:tabLst>
                <a:tab algn="l" pos="0"/>
              </a:tabLst>
            </a:pPr>
            <a:r>
              <a:rPr b="0" lang="en-US" sz="2400" spc="-1" strike="noStrike">
                <a:solidFill>
                  <a:srgbClr val="003399"/>
                </a:solidFill>
                <a:latin typeface="Arial"/>
              </a:rPr>
              <a:t>4.</a:t>
            </a:r>
            <a:r>
              <a:rPr b="0" lang="en-US" sz="2400" spc="-1" strike="noStrike">
                <a:solidFill>
                  <a:srgbClr val="003399"/>
                </a:solidFill>
                <a:latin typeface="Arial"/>
              </a:rPr>
              <a:t>	</a:t>
            </a:r>
            <a:r>
              <a:rPr b="0" lang="en-US" sz="2400" spc="-1" strike="noStrike">
                <a:solidFill>
                  <a:srgbClr val="003399"/>
                </a:solidFill>
                <a:latin typeface="Arial"/>
              </a:rPr>
              <a:t>Host ID harus unik untuk local network ID.</a:t>
            </a:r>
            <a:endParaRPr b="0" lang="en-US" sz="2400" spc="-1" strike="noStrike">
              <a:solidFill>
                <a:srgbClr val="003399"/>
              </a:solidFill>
              <a:latin typeface="Arial"/>
            </a:endParaRPr>
          </a:p>
          <a:p>
            <a:pPr>
              <a:lnSpc>
                <a:spcPct val="100000"/>
              </a:lnSpc>
              <a:spcBef>
                <a:spcPts val="479"/>
              </a:spcBef>
              <a:tabLst>
                <a:tab algn="l" pos="0"/>
              </a:tabLst>
            </a:pPr>
            <a:endParaRPr b="0" lang="en-US" sz="2400" spc="-1" strike="noStrike">
              <a:solidFill>
                <a:srgbClr val="003399"/>
              </a:solidFill>
              <a:latin typeface="Arial"/>
            </a:endParaRPr>
          </a:p>
        </p:txBody>
      </p:sp>
      <p:sp>
        <p:nvSpPr>
          <p:cNvPr id="304" name="Slide Number Placeholder 3"/>
          <p:cNvSpPr txBox="1"/>
          <p:nvPr/>
        </p:nvSpPr>
        <p:spPr>
          <a:xfrm>
            <a:off x="6553080" y="6245280"/>
            <a:ext cx="2133360" cy="475920"/>
          </a:xfrm>
          <a:prstGeom prst="rect">
            <a:avLst/>
          </a:prstGeom>
          <a:noFill/>
          <a:ln w="9360">
            <a:noFill/>
          </a:ln>
        </p:spPr>
        <p:txBody>
          <a:bodyPr numCol="1" spcCol="0">
            <a:noAutofit/>
          </a:bodyPr>
          <a:p>
            <a:pPr algn="r">
              <a:lnSpc>
                <a:spcPct val="100000"/>
              </a:lnSpc>
            </a:pPr>
            <a:fld id="{55A4DBA6-797E-4857-80F6-200D062F48CE}"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Rectangle 2"/>
          <p:cNvSpPr txBox="1"/>
          <p:nvPr/>
        </p:nvSpPr>
        <p:spPr>
          <a:xfrm>
            <a:off x="457200" y="274680"/>
            <a:ext cx="8229240" cy="1142640"/>
          </a:xfrm>
          <a:prstGeom prst="rect">
            <a:avLst/>
          </a:prstGeom>
          <a:noFill/>
          <a:ln w="9360">
            <a:noFill/>
          </a:ln>
        </p:spPr>
        <p:txBody>
          <a:bodyPr numCol="1" spcCol="0" anchor="ctr">
            <a:noAutofit/>
          </a:bodyPr>
          <a:p>
            <a:pPr>
              <a:lnSpc>
                <a:spcPct val="100000"/>
              </a:lnSpc>
            </a:pPr>
            <a:r>
              <a:rPr b="1" i="1" lang="en-US" sz="3600" spc="-1" strike="noStrike">
                <a:solidFill>
                  <a:srgbClr val="000000"/>
                </a:solidFill>
                <a:latin typeface="Arial"/>
              </a:rPr>
              <a:t>Solusi </a:t>
            </a:r>
            <a:r>
              <a:rPr b="1" i="1" lang="en-US" sz="3600" spc="-1" strike="noStrike">
                <a:solidFill>
                  <a:srgbClr val="000000"/>
                </a:solidFill>
                <a:latin typeface="Wingdings"/>
              </a:rPr>
              <a:t></a:t>
            </a:r>
            <a:r>
              <a:rPr b="1" i="1" lang="en-US" sz="3600" spc="-1" strike="noStrike">
                <a:solidFill>
                  <a:srgbClr val="000000"/>
                </a:solidFill>
                <a:latin typeface="Arial"/>
              </a:rPr>
              <a:t> TCP/IP</a:t>
            </a:r>
            <a:endParaRPr b="0" lang="en-US" sz="3600" spc="-1" strike="noStrike">
              <a:solidFill>
                <a:srgbClr val="000000"/>
              </a:solidFill>
              <a:latin typeface="Arial"/>
            </a:endParaRPr>
          </a:p>
        </p:txBody>
      </p:sp>
      <p:sp>
        <p:nvSpPr>
          <p:cNvPr id="226" name="Rectangle 3"/>
          <p:cNvSpPr txBox="1"/>
          <p:nvPr/>
        </p:nvSpPr>
        <p:spPr>
          <a:xfrm>
            <a:off x="457200" y="1600200"/>
            <a:ext cx="7686360" cy="4525560"/>
          </a:xfrm>
          <a:prstGeom prst="rect">
            <a:avLst/>
          </a:prstGeom>
          <a:noFill/>
          <a:ln w="9360">
            <a:noFill/>
          </a:ln>
        </p:spPr>
        <p:txBody>
          <a:bodyPr numCol="1" spcCol="0">
            <a:noAutofit/>
          </a:bodyPr>
          <a:p>
            <a:pPr marL="343080" indent="-342720" algn="just">
              <a:lnSpc>
                <a:spcPct val="100000"/>
              </a:lnSpc>
              <a:spcBef>
                <a:spcPts val="561"/>
              </a:spcBef>
              <a:buClr>
                <a:srgbClr val="003399"/>
              </a:buClr>
              <a:buFont typeface="Symbol" charset="2"/>
              <a:buChar char=""/>
            </a:pPr>
            <a:r>
              <a:rPr b="0" lang="en-US" sz="2800" spc="-1" strike="noStrike">
                <a:solidFill>
                  <a:srgbClr val="003399"/>
                </a:solidFill>
                <a:latin typeface="Arial"/>
              </a:rPr>
              <a:t>Sekumpulan protokol yang masing-masing bertanggung jawab atas bagian2 tertentu dari komunikasi data.</a:t>
            </a:r>
            <a:endParaRPr b="0" lang="en-US" sz="2800" spc="-1" strike="noStrike">
              <a:solidFill>
                <a:srgbClr val="003399"/>
              </a:solidFill>
              <a:latin typeface="Arial"/>
            </a:endParaRPr>
          </a:p>
        </p:txBody>
      </p:sp>
      <p:sp>
        <p:nvSpPr>
          <p:cNvPr id="227" name="Slide Number Placeholder 3"/>
          <p:cNvSpPr txBox="1"/>
          <p:nvPr/>
        </p:nvSpPr>
        <p:spPr>
          <a:xfrm>
            <a:off x="6553080" y="6245280"/>
            <a:ext cx="2133360" cy="475920"/>
          </a:xfrm>
          <a:prstGeom prst="rect">
            <a:avLst/>
          </a:prstGeom>
          <a:noFill/>
          <a:ln w="9360">
            <a:noFill/>
          </a:ln>
        </p:spPr>
        <p:txBody>
          <a:bodyPr numCol="1" spcCol="0">
            <a:noAutofit/>
          </a:bodyPr>
          <a:p>
            <a:pPr algn="r">
              <a:lnSpc>
                <a:spcPct val="100000"/>
              </a:lnSpc>
            </a:pPr>
            <a:fld id="{564FA533-C49C-44A9-9B19-8AA9C8D34634}"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Rectangle 2"/>
          <p:cNvSpPr txBox="1"/>
          <p:nvPr/>
        </p:nvSpPr>
        <p:spPr>
          <a:xfrm>
            <a:off x="457200" y="274680"/>
            <a:ext cx="8229240" cy="1142640"/>
          </a:xfrm>
          <a:prstGeom prst="rect">
            <a:avLst/>
          </a:prstGeom>
          <a:noFill/>
          <a:ln w="9360">
            <a:noFill/>
          </a:ln>
        </p:spPr>
        <p:txBody>
          <a:bodyPr numCol="1" spcCol="0" anchor="ctr">
            <a:noAutofit/>
          </a:bodyPr>
          <a:p>
            <a:pPr>
              <a:lnSpc>
                <a:spcPct val="100000"/>
              </a:lnSpc>
            </a:pPr>
            <a:r>
              <a:rPr b="1" i="1" lang="en-US" sz="3600" spc="-1" strike="noStrike">
                <a:solidFill>
                  <a:srgbClr val="000000"/>
                </a:solidFill>
                <a:latin typeface="Arial"/>
              </a:rPr>
              <a:t>Private IP Addresses</a:t>
            </a:r>
            <a:endParaRPr b="0" lang="en-US" sz="3600" spc="-1" strike="noStrike">
              <a:solidFill>
                <a:srgbClr val="000000"/>
              </a:solidFill>
              <a:latin typeface="Arial"/>
            </a:endParaRPr>
          </a:p>
        </p:txBody>
      </p:sp>
      <p:grpSp>
        <p:nvGrpSpPr>
          <p:cNvPr id="306" name="Group 4"/>
          <p:cNvGrpSpPr/>
          <p:nvPr/>
        </p:nvGrpSpPr>
        <p:grpSpPr>
          <a:xfrm>
            <a:off x="1547640" y="2637000"/>
            <a:ext cx="6413040" cy="828360"/>
            <a:chOff x="1547640" y="2637000"/>
            <a:chExt cx="6413040" cy="828360"/>
          </a:xfrm>
        </p:grpSpPr>
        <p:sp>
          <p:nvSpPr>
            <p:cNvPr id="307" name="Rectangle 5"/>
            <p:cNvSpPr/>
            <p:nvPr/>
          </p:nvSpPr>
          <p:spPr>
            <a:xfrm>
              <a:off x="1547640" y="2637000"/>
              <a:ext cx="6413040" cy="828360"/>
            </a:xfrm>
            <a:prstGeom prst="rect">
              <a:avLst/>
            </a:prstGeom>
            <a:solidFill>
              <a:srgbClr val="f7e2a5"/>
            </a:solidFill>
            <a:ln w="38100">
              <a:solidFill>
                <a:srgbClr val="000000"/>
              </a:solidFill>
              <a:miter/>
            </a:ln>
          </p:spPr>
          <p:style>
            <a:lnRef idx="0"/>
            <a:fillRef idx="0"/>
            <a:effectRef idx="0"/>
            <a:fontRef idx="minor"/>
          </p:style>
        </p:sp>
        <p:sp>
          <p:nvSpPr>
            <p:cNvPr id="308" name="Text Box 6"/>
            <p:cNvSpPr/>
            <p:nvPr/>
          </p:nvSpPr>
          <p:spPr>
            <a:xfrm>
              <a:off x="1859040" y="2771640"/>
              <a:ext cx="5768640" cy="578160"/>
            </a:xfrm>
            <a:prstGeom prst="rect">
              <a:avLst/>
            </a:prstGeom>
            <a:noFill/>
            <a:ln w="38100">
              <a:noFill/>
            </a:ln>
          </p:spPr>
          <p:style>
            <a:lnRef idx="0"/>
            <a:fillRef idx="0"/>
            <a:effectRef idx="0"/>
            <a:fontRef idx="minor"/>
          </p:style>
          <p:txBody>
            <a:bodyPr lIns="90000" rIns="90000" tIns="45000" bIns="45000">
              <a:spAutoFit/>
            </a:bodyPr>
            <a:p>
              <a:pPr algn="ctr">
                <a:lnSpc>
                  <a:spcPct val="75000"/>
                </a:lnSpc>
                <a:spcBef>
                  <a:spcPts val="1199"/>
                </a:spcBef>
              </a:pPr>
              <a:r>
                <a:rPr b="1" lang="en-US" sz="2400" spc="-1" strike="noStrike">
                  <a:solidFill>
                    <a:srgbClr val="4c0000"/>
                  </a:solidFill>
                  <a:latin typeface="Tahoma"/>
                </a:rPr>
                <a:t>Class B: 172.16.0.0 to 172.31.0.0</a:t>
              </a:r>
              <a:endParaRPr b="0" lang="en-GB" sz="2400" spc="-1" strike="noStrike">
                <a:latin typeface="Arial"/>
              </a:endParaRPr>
            </a:p>
            <a:p>
              <a:pPr algn="ctr">
                <a:lnSpc>
                  <a:spcPct val="75000"/>
                </a:lnSpc>
                <a:spcBef>
                  <a:spcPts val="601"/>
                </a:spcBef>
              </a:pPr>
              <a:r>
                <a:rPr b="1" lang="en-US" sz="1200" spc="-1" strike="noStrike">
                  <a:solidFill>
                    <a:srgbClr val="4c0000"/>
                  </a:solidFill>
                  <a:latin typeface="Tahoma"/>
                </a:rPr>
                <a:t>(In the 3</a:t>
              </a:r>
              <a:r>
                <a:rPr b="1" lang="en-US" sz="1200" spc="-1" strike="noStrike" baseline="30000">
                  <a:solidFill>
                    <a:srgbClr val="4c0000"/>
                  </a:solidFill>
                  <a:latin typeface="Tahoma"/>
                </a:rPr>
                <a:t>rd</a:t>
              </a:r>
              <a:r>
                <a:rPr b="1" lang="en-US" sz="1200" spc="-1" strike="noStrike">
                  <a:solidFill>
                    <a:srgbClr val="4c0000"/>
                  </a:solidFill>
                  <a:latin typeface="Tahoma"/>
                </a:rPr>
                <a:t> Octet, the 128, 64, and 32 bit are off. The 16 bit is on.)</a:t>
              </a:r>
              <a:endParaRPr b="0" lang="en-GB" sz="1200" spc="-1" strike="noStrike">
                <a:latin typeface="Arial"/>
              </a:endParaRPr>
            </a:p>
          </p:txBody>
        </p:sp>
      </p:grpSp>
      <p:grpSp>
        <p:nvGrpSpPr>
          <p:cNvPr id="309" name="Group 7"/>
          <p:cNvGrpSpPr/>
          <p:nvPr/>
        </p:nvGrpSpPr>
        <p:grpSpPr>
          <a:xfrm>
            <a:off x="1547640" y="3716280"/>
            <a:ext cx="6413040" cy="828360"/>
            <a:chOff x="1547640" y="3716280"/>
            <a:chExt cx="6413040" cy="828360"/>
          </a:xfrm>
        </p:grpSpPr>
        <p:sp>
          <p:nvSpPr>
            <p:cNvPr id="310" name="Rectangle 8"/>
            <p:cNvSpPr/>
            <p:nvPr/>
          </p:nvSpPr>
          <p:spPr>
            <a:xfrm>
              <a:off x="1547640" y="3716280"/>
              <a:ext cx="6413040" cy="828360"/>
            </a:xfrm>
            <a:prstGeom prst="rect">
              <a:avLst/>
            </a:prstGeom>
            <a:solidFill>
              <a:srgbClr val="f7e2a5"/>
            </a:solidFill>
            <a:ln w="38100">
              <a:solidFill>
                <a:srgbClr val="000000"/>
              </a:solidFill>
              <a:miter/>
            </a:ln>
          </p:spPr>
          <p:style>
            <a:lnRef idx="0"/>
            <a:fillRef idx="0"/>
            <a:effectRef idx="0"/>
            <a:fontRef idx="minor"/>
          </p:style>
        </p:sp>
        <p:sp>
          <p:nvSpPr>
            <p:cNvPr id="311" name="Text Box 9"/>
            <p:cNvSpPr/>
            <p:nvPr/>
          </p:nvSpPr>
          <p:spPr>
            <a:xfrm>
              <a:off x="1646280" y="3851280"/>
              <a:ext cx="6224400" cy="578160"/>
            </a:xfrm>
            <a:prstGeom prst="rect">
              <a:avLst/>
            </a:prstGeom>
            <a:noFill/>
            <a:ln w="38100">
              <a:noFill/>
            </a:ln>
          </p:spPr>
          <p:style>
            <a:lnRef idx="0"/>
            <a:fillRef idx="0"/>
            <a:effectRef idx="0"/>
            <a:fontRef idx="minor"/>
          </p:style>
          <p:txBody>
            <a:bodyPr lIns="90000" rIns="90000" tIns="45000" bIns="45000">
              <a:spAutoFit/>
            </a:bodyPr>
            <a:p>
              <a:pPr algn="ctr">
                <a:lnSpc>
                  <a:spcPct val="75000"/>
                </a:lnSpc>
                <a:spcBef>
                  <a:spcPts val="1199"/>
                </a:spcBef>
              </a:pPr>
              <a:r>
                <a:rPr b="1" lang="en-US" sz="2400" spc="-1" strike="noStrike">
                  <a:solidFill>
                    <a:srgbClr val="4c0000"/>
                  </a:solidFill>
                  <a:latin typeface="Tahoma"/>
                </a:rPr>
                <a:t>Class C: 192.168.0.0 to 192.168.255.0</a:t>
              </a:r>
              <a:endParaRPr b="0" lang="en-GB" sz="2400" spc="-1" strike="noStrike">
                <a:latin typeface="Arial"/>
              </a:endParaRPr>
            </a:p>
            <a:p>
              <a:pPr algn="ctr">
                <a:lnSpc>
                  <a:spcPct val="75000"/>
                </a:lnSpc>
                <a:spcBef>
                  <a:spcPts val="601"/>
                </a:spcBef>
              </a:pPr>
              <a:r>
                <a:rPr b="1" lang="en-US" sz="1200" spc="-1" strike="noStrike">
                  <a:solidFill>
                    <a:srgbClr val="4c0000"/>
                  </a:solidFill>
                  <a:latin typeface="Tahoma"/>
                </a:rPr>
                <a:t>(256 separate Class C Addresses)</a:t>
              </a:r>
              <a:endParaRPr b="0" lang="en-GB" sz="1200" spc="-1" strike="noStrike">
                <a:latin typeface="Arial"/>
              </a:endParaRPr>
            </a:p>
          </p:txBody>
        </p:sp>
      </p:grpSp>
      <p:grpSp>
        <p:nvGrpSpPr>
          <p:cNvPr id="312" name="Group 10"/>
          <p:cNvGrpSpPr/>
          <p:nvPr/>
        </p:nvGrpSpPr>
        <p:grpSpPr>
          <a:xfrm>
            <a:off x="1547640" y="1557360"/>
            <a:ext cx="6413040" cy="828360"/>
            <a:chOff x="1547640" y="1557360"/>
            <a:chExt cx="6413040" cy="828360"/>
          </a:xfrm>
        </p:grpSpPr>
        <p:sp>
          <p:nvSpPr>
            <p:cNvPr id="313" name="Rectangle 11"/>
            <p:cNvSpPr/>
            <p:nvPr/>
          </p:nvSpPr>
          <p:spPr>
            <a:xfrm>
              <a:off x="1547640" y="1557360"/>
              <a:ext cx="6413040" cy="828360"/>
            </a:xfrm>
            <a:prstGeom prst="rect">
              <a:avLst/>
            </a:prstGeom>
            <a:solidFill>
              <a:srgbClr val="f7e2a5"/>
            </a:solidFill>
            <a:ln w="38100">
              <a:solidFill>
                <a:srgbClr val="000000"/>
              </a:solidFill>
              <a:miter/>
            </a:ln>
          </p:spPr>
          <p:style>
            <a:lnRef idx="0"/>
            <a:fillRef idx="0"/>
            <a:effectRef idx="0"/>
            <a:fontRef idx="minor"/>
          </p:style>
        </p:sp>
        <p:sp>
          <p:nvSpPr>
            <p:cNvPr id="314" name="Text Box 12"/>
            <p:cNvSpPr/>
            <p:nvPr/>
          </p:nvSpPr>
          <p:spPr>
            <a:xfrm>
              <a:off x="1859040" y="1692360"/>
              <a:ext cx="5768640" cy="578160"/>
            </a:xfrm>
            <a:prstGeom prst="rect">
              <a:avLst/>
            </a:prstGeom>
            <a:noFill/>
            <a:ln w="38100">
              <a:noFill/>
            </a:ln>
          </p:spPr>
          <p:style>
            <a:lnRef idx="0"/>
            <a:fillRef idx="0"/>
            <a:effectRef idx="0"/>
            <a:fontRef idx="minor"/>
          </p:style>
          <p:txBody>
            <a:bodyPr lIns="90000" rIns="90000" tIns="45000" bIns="45000">
              <a:spAutoFit/>
            </a:bodyPr>
            <a:p>
              <a:pPr algn="ctr">
                <a:lnSpc>
                  <a:spcPct val="75000"/>
                </a:lnSpc>
                <a:spcBef>
                  <a:spcPts val="1199"/>
                </a:spcBef>
              </a:pPr>
              <a:r>
                <a:rPr b="1" lang="en-US" sz="2400" spc="-1" strike="noStrike">
                  <a:solidFill>
                    <a:srgbClr val="4c0000"/>
                  </a:solidFill>
                  <a:latin typeface="Tahoma"/>
                </a:rPr>
                <a:t>Class A: 10.0.0.0</a:t>
              </a:r>
              <a:endParaRPr b="0" lang="en-GB" sz="2400" spc="-1" strike="noStrike">
                <a:latin typeface="Arial"/>
              </a:endParaRPr>
            </a:p>
            <a:p>
              <a:pPr algn="ctr">
                <a:lnSpc>
                  <a:spcPct val="75000"/>
                </a:lnSpc>
                <a:spcBef>
                  <a:spcPts val="601"/>
                </a:spcBef>
              </a:pPr>
              <a:r>
                <a:rPr b="1" lang="en-US" sz="1200" spc="-1" strike="noStrike">
                  <a:solidFill>
                    <a:srgbClr val="4c0000"/>
                  </a:solidFill>
                  <a:latin typeface="Tahoma"/>
                </a:rPr>
                <a:t>(Favored by large enterprises because of its flexibility)</a:t>
              </a:r>
              <a:endParaRPr b="0" lang="en-GB" sz="1200" spc="-1" strike="noStrike">
                <a:latin typeface="Arial"/>
              </a:endParaRPr>
            </a:p>
          </p:txBody>
        </p:sp>
      </p:grpSp>
      <p:sp>
        <p:nvSpPr>
          <p:cNvPr id="315" name="Slide Number Placeholder 11"/>
          <p:cNvSpPr txBox="1"/>
          <p:nvPr/>
        </p:nvSpPr>
        <p:spPr>
          <a:xfrm>
            <a:off x="6553080" y="6245280"/>
            <a:ext cx="2133360" cy="475920"/>
          </a:xfrm>
          <a:prstGeom prst="rect">
            <a:avLst/>
          </a:prstGeom>
          <a:noFill/>
          <a:ln w="9360">
            <a:noFill/>
          </a:ln>
        </p:spPr>
        <p:txBody>
          <a:bodyPr numCol="1" spcCol="0">
            <a:noAutofit/>
          </a:bodyPr>
          <a:p>
            <a:pPr algn="r">
              <a:lnSpc>
                <a:spcPct val="100000"/>
              </a:lnSpc>
            </a:pPr>
            <a:fld id="{2C2E5B11-DFC2-4377-8370-92EE357ADE54}"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afterEffect" fill="hold" presetClass="entr" presetID="23" presetSubtype="16">
                                  <p:stCondLst>
                                    <p:cond delay="0"/>
                                  </p:stCondLst>
                                  <p:childTnLst>
                                    <p:set>
                                      <p:cBhvr>
                                        <p:cTn id="6" dur="1" fill="hold">
                                          <p:stCondLst>
                                            <p:cond delay="0"/>
                                          </p:stCondLst>
                                        </p:cTn>
                                        <p:tgtEl>
                                          <p:spTgt spid="312"/>
                                        </p:tgtEl>
                                        <p:attrNameLst>
                                          <p:attrName>style.visibility</p:attrName>
                                        </p:attrNameLst>
                                      </p:cBhvr>
                                      <p:to>
                                        <p:strVal val="visible"/>
                                      </p:to>
                                    </p:set>
                                    <p:anim calcmode="lin" valueType="num">
                                      <p:cBhvr additive="repl">
                                        <p:cTn id="7" dur="500" fill="hold"/>
                                        <p:tgtEl>
                                          <p:spTgt spid="312"/>
                                        </p:tgtEl>
                                        <p:attrNameLst>
                                          <p:attrName>ppt_w</p:attrName>
                                        </p:attrNameLst>
                                      </p:cBhvr>
                                      <p:tavLst>
                                        <p:tav tm="0">
                                          <p:val>
                                            <p:fltVal val="0"/>
                                          </p:val>
                                        </p:tav>
                                        <p:tav tm="100000">
                                          <p:val>
                                            <p:strVal val="#ppt_w"/>
                                          </p:val>
                                        </p:tav>
                                      </p:tavLst>
                                    </p:anim>
                                    <p:anim calcmode="lin" valueType="num">
                                      <p:cBhvr additive="repl">
                                        <p:cTn id="8" dur="500" fill="hold"/>
                                        <p:tgtEl>
                                          <p:spTgt spid="31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nodeType="afterEffect" fill="hold" presetClass="entr" presetID="23" presetSubtype="16">
                                  <p:stCondLst>
                                    <p:cond delay="0"/>
                                  </p:stCondLst>
                                  <p:childTnLst>
                                    <p:set>
                                      <p:cBhvr>
                                        <p:cTn id="11" dur="1" fill="hold">
                                          <p:stCondLst>
                                            <p:cond delay="0"/>
                                          </p:stCondLst>
                                        </p:cTn>
                                        <p:tgtEl>
                                          <p:spTgt spid="306"/>
                                        </p:tgtEl>
                                        <p:attrNameLst>
                                          <p:attrName>style.visibility</p:attrName>
                                        </p:attrNameLst>
                                      </p:cBhvr>
                                      <p:to>
                                        <p:strVal val="visible"/>
                                      </p:to>
                                    </p:set>
                                    <p:anim calcmode="lin" valueType="num">
                                      <p:cBhvr additive="repl">
                                        <p:cTn id="12" dur="500" fill="hold"/>
                                        <p:tgtEl>
                                          <p:spTgt spid="306"/>
                                        </p:tgtEl>
                                        <p:attrNameLst>
                                          <p:attrName>ppt_w</p:attrName>
                                        </p:attrNameLst>
                                      </p:cBhvr>
                                      <p:tavLst>
                                        <p:tav tm="0">
                                          <p:val>
                                            <p:fltVal val="0"/>
                                          </p:val>
                                        </p:tav>
                                        <p:tav tm="100000">
                                          <p:val>
                                            <p:strVal val="#ppt_w"/>
                                          </p:val>
                                        </p:tav>
                                      </p:tavLst>
                                    </p:anim>
                                    <p:anim calcmode="lin" valueType="num">
                                      <p:cBhvr additive="repl">
                                        <p:cTn id="13" dur="500" fill="hold"/>
                                        <p:tgtEl>
                                          <p:spTgt spid="306"/>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nodeType="afterEffect" fill="hold" presetClass="entr" presetID="23" presetSubtype="16">
                                  <p:stCondLst>
                                    <p:cond delay="0"/>
                                  </p:stCondLst>
                                  <p:childTnLst>
                                    <p:set>
                                      <p:cBhvr>
                                        <p:cTn id="16" dur="1" fill="hold">
                                          <p:stCondLst>
                                            <p:cond delay="0"/>
                                          </p:stCondLst>
                                        </p:cTn>
                                        <p:tgtEl>
                                          <p:spTgt spid="309"/>
                                        </p:tgtEl>
                                        <p:attrNameLst>
                                          <p:attrName>style.visibility</p:attrName>
                                        </p:attrNameLst>
                                      </p:cBhvr>
                                      <p:to>
                                        <p:strVal val="visible"/>
                                      </p:to>
                                    </p:set>
                                    <p:anim calcmode="lin" valueType="num">
                                      <p:cBhvr additive="repl">
                                        <p:cTn id="17" dur="500" fill="hold"/>
                                        <p:tgtEl>
                                          <p:spTgt spid="309"/>
                                        </p:tgtEl>
                                        <p:attrNameLst>
                                          <p:attrName>ppt_w</p:attrName>
                                        </p:attrNameLst>
                                      </p:cBhvr>
                                      <p:tavLst>
                                        <p:tav tm="0">
                                          <p:val>
                                            <p:fltVal val="0"/>
                                          </p:val>
                                        </p:tav>
                                        <p:tav tm="100000">
                                          <p:val>
                                            <p:strVal val="#ppt_w"/>
                                          </p:val>
                                        </p:tav>
                                      </p:tavLst>
                                    </p:anim>
                                    <p:anim calcmode="lin" valueType="num">
                                      <p:cBhvr additive="repl">
                                        <p:cTn id="18" dur="500" fill="hold"/>
                                        <p:tgtEl>
                                          <p:spTgt spid="30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itle 1"/>
          <p:cNvSpPr txBox="1"/>
          <p:nvPr/>
        </p:nvSpPr>
        <p:spPr>
          <a:xfrm>
            <a:off x="457200" y="274680"/>
            <a:ext cx="8229240" cy="1142640"/>
          </a:xfrm>
          <a:prstGeom prst="rect">
            <a:avLst/>
          </a:prstGeom>
          <a:noFill/>
          <a:ln w="9360">
            <a:noFill/>
          </a:ln>
        </p:spPr>
        <p:txBody>
          <a:bodyPr numCol="1" spcCol="0" anchor="ctr">
            <a:noAutofit/>
          </a:bodyPr>
          <a:p>
            <a:pPr>
              <a:lnSpc>
                <a:spcPct val="100000"/>
              </a:lnSpc>
            </a:pPr>
            <a:r>
              <a:rPr b="1" i="1" lang="en-US" sz="3600" spc="-1" strike="noStrike">
                <a:solidFill>
                  <a:srgbClr val="000000"/>
                </a:solidFill>
                <a:latin typeface="Arial"/>
              </a:rPr>
              <a:t>Public vs Private IP</a:t>
            </a:r>
            <a:endParaRPr b="0" lang="en-US" sz="3600" spc="-1" strike="noStrike">
              <a:solidFill>
                <a:srgbClr val="000000"/>
              </a:solidFill>
              <a:latin typeface="Arial"/>
            </a:endParaRPr>
          </a:p>
        </p:txBody>
      </p:sp>
      <p:pic>
        <p:nvPicPr>
          <p:cNvPr id="317" name="Picture 6" descr="plan01"/>
          <p:cNvPicPr/>
          <p:nvPr/>
        </p:nvPicPr>
        <p:blipFill>
          <a:blip r:embed="rId1"/>
          <a:stretch/>
        </p:blipFill>
        <p:spPr>
          <a:xfrm>
            <a:off x="606600" y="1500120"/>
            <a:ext cx="7930800" cy="4625640"/>
          </a:xfrm>
          <a:prstGeom prst="rect">
            <a:avLst/>
          </a:prstGeom>
          <a:ln w="9525">
            <a:noFill/>
          </a:ln>
        </p:spPr>
      </p:pic>
      <p:sp>
        <p:nvSpPr>
          <p:cNvPr id="318" name="Slide Number Placeholder 5"/>
          <p:cNvSpPr txBox="1"/>
          <p:nvPr/>
        </p:nvSpPr>
        <p:spPr>
          <a:xfrm>
            <a:off x="6553080" y="6245280"/>
            <a:ext cx="2133360" cy="475920"/>
          </a:xfrm>
          <a:prstGeom prst="rect">
            <a:avLst/>
          </a:prstGeom>
          <a:noFill/>
          <a:ln w="9360">
            <a:noFill/>
          </a:ln>
        </p:spPr>
        <p:txBody>
          <a:bodyPr numCol="1" spcCol="0">
            <a:noAutofit/>
          </a:bodyPr>
          <a:p>
            <a:pPr algn="r">
              <a:lnSpc>
                <a:spcPct val="100000"/>
              </a:lnSpc>
            </a:pPr>
            <a:fld id="{B2CF1475-C0BA-45D8-9999-B4FBFE83713E}"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itle 1"/>
          <p:cNvSpPr txBox="1"/>
          <p:nvPr/>
        </p:nvSpPr>
        <p:spPr>
          <a:xfrm>
            <a:off x="457200" y="274680"/>
            <a:ext cx="8229240" cy="1142640"/>
          </a:xfrm>
          <a:prstGeom prst="rect">
            <a:avLst/>
          </a:prstGeom>
          <a:noFill/>
          <a:ln w="9360">
            <a:noFill/>
          </a:ln>
        </p:spPr>
        <p:txBody>
          <a:bodyPr numCol="1" spcCol="0" anchor="ctr">
            <a:noAutofit/>
          </a:bodyPr>
          <a:p>
            <a:endParaRPr b="0" lang="en-US" sz="3600" spc="-1" strike="noStrike">
              <a:solidFill>
                <a:srgbClr val="000000"/>
              </a:solidFill>
              <a:latin typeface="Arial"/>
            </a:endParaRPr>
          </a:p>
        </p:txBody>
      </p:sp>
      <p:pic>
        <p:nvPicPr>
          <p:cNvPr id="320" name="Picture 7" descr="plan02"/>
          <p:cNvPicPr/>
          <p:nvPr/>
        </p:nvPicPr>
        <p:blipFill>
          <a:blip r:embed="rId1"/>
          <a:stretch/>
        </p:blipFill>
        <p:spPr>
          <a:xfrm>
            <a:off x="606600" y="1500120"/>
            <a:ext cx="7930800" cy="4625640"/>
          </a:xfrm>
          <a:prstGeom prst="rect">
            <a:avLst/>
          </a:prstGeom>
          <a:ln w="9525">
            <a:noFill/>
          </a:ln>
        </p:spPr>
      </p:pic>
      <p:sp>
        <p:nvSpPr>
          <p:cNvPr id="321" name="Slide Number Placeholder 5"/>
          <p:cNvSpPr txBox="1"/>
          <p:nvPr/>
        </p:nvSpPr>
        <p:spPr>
          <a:xfrm>
            <a:off x="6553080" y="6245280"/>
            <a:ext cx="2133360" cy="475920"/>
          </a:xfrm>
          <a:prstGeom prst="rect">
            <a:avLst/>
          </a:prstGeom>
          <a:noFill/>
          <a:ln w="9360">
            <a:noFill/>
          </a:ln>
        </p:spPr>
        <p:txBody>
          <a:bodyPr numCol="1" spcCol="0">
            <a:noAutofit/>
          </a:bodyPr>
          <a:p>
            <a:pPr algn="r">
              <a:lnSpc>
                <a:spcPct val="100000"/>
              </a:lnSpc>
            </a:pPr>
            <a:fld id="{B53F92B0-7F58-4D2B-8D57-2B6B6AB141A8}"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Title 1"/>
          <p:cNvSpPr txBox="1"/>
          <p:nvPr/>
        </p:nvSpPr>
        <p:spPr>
          <a:xfrm>
            <a:off x="457200" y="274680"/>
            <a:ext cx="8229240" cy="1142640"/>
          </a:xfrm>
          <a:prstGeom prst="rect">
            <a:avLst/>
          </a:prstGeom>
          <a:noFill/>
          <a:ln w="9360">
            <a:noFill/>
          </a:ln>
        </p:spPr>
        <p:txBody>
          <a:bodyPr numCol="1" spcCol="0" anchor="ctr">
            <a:noAutofit/>
          </a:bodyPr>
          <a:p>
            <a:endParaRPr b="0" lang="en-US" sz="3600" spc="-1" strike="noStrike">
              <a:solidFill>
                <a:srgbClr val="000000"/>
              </a:solidFill>
              <a:latin typeface="Arial"/>
            </a:endParaRPr>
          </a:p>
        </p:txBody>
      </p:sp>
      <p:sp>
        <p:nvSpPr>
          <p:cNvPr id="323" name="Content Placeholder 3"/>
          <p:cNvSpPr txBox="1"/>
          <p:nvPr/>
        </p:nvSpPr>
        <p:spPr>
          <a:xfrm>
            <a:off x="457200" y="1571760"/>
            <a:ext cx="8229240" cy="4554000"/>
          </a:xfrm>
          <a:prstGeom prst="rect">
            <a:avLst/>
          </a:prstGeom>
          <a:noFill/>
          <a:ln w="9360">
            <a:noFill/>
          </a:ln>
        </p:spPr>
        <p:txBody>
          <a:bodyPr numCol="1" spcCol="0">
            <a:noAutofit/>
          </a:bodyPr>
          <a:p>
            <a:pPr marL="343080" indent="-342720">
              <a:lnSpc>
                <a:spcPct val="100000"/>
              </a:lnSpc>
              <a:spcBef>
                <a:spcPts val="479"/>
              </a:spcBef>
              <a:buClr>
                <a:srgbClr val="003399"/>
              </a:buClr>
              <a:buFont typeface="Symbol" charset="2"/>
              <a:buChar char=""/>
            </a:pPr>
            <a:r>
              <a:rPr b="0" lang="en-US" sz="2400" spc="-1" strike="noStrike">
                <a:solidFill>
                  <a:srgbClr val="003399"/>
                </a:solidFill>
                <a:latin typeface="Arial"/>
              </a:rPr>
              <a:t>Dari alamat kelas yang ada tidak semuanya dipakai untuk publik seperti internet yang memerlukan registrasi. </a:t>
            </a:r>
            <a:endParaRPr b="0" lang="en-US" sz="2400" spc="-1" strike="noStrike">
              <a:solidFill>
                <a:srgbClr val="003399"/>
              </a:solidFill>
              <a:latin typeface="Arial"/>
            </a:endParaRPr>
          </a:p>
          <a:p>
            <a:pPr marL="343080" indent="-342720">
              <a:lnSpc>
                <a:spcPct val="100000"/>
              </a:lnSpc>
              <a:spcBef>
                <a:spcPts val="479"/>
              </a:spcBef>
              <a:buClr>
                <a:srgbClr val="003399"/>
              </a:buClr>
              <a:buFont typeface="Symbol" charset="2"/>
              <a:buChar char=""/>
            </a:pPr>
            <a:r>
              <a:rPr b="0" lang="en-US" sz="2400" spc="-1" strike="noStrike">
                <a:solidFill>
                  <a:srgbClr val="003399"/>
                </a:solidFill>
                <a:latin typeface="Arial"/>
              </a:rPr>
              <a:t>Ada alamat-alamat yang dapat kita pakai sebagai alamat jaringan yang disebut sebagai private address.</a:t>
            </a:r>
            <a:endParaRPr b="0" lang="en-US" sz="2400" spc="-1" strike="noStrike">
              <a:solidFill>
                <a:srgbClr val="003399"/>
              </a:solidFill>
              <a:latin typeface="Arial"/>
            </a:endParaRPr>
          </a:p>
          <a:p>
            <a:pPr>
              <a:lnSpc>
                <a:spcPct val="100000"/>
              </a:lnSpc>
              <a:spcBef>
                <a:spcPts val="479"/>
              </a:spcBef>
            </a:pPr>
            <a:endParaRPr b="0" lang="en-US" sz="2400" spc="-1" strike="noStrike">
              <a:solidFill>
                <a:srgbClr val="003399"/>
              </a:solidFill>
              <a:latin typeface="Arial"/>
            </a:endParaRPr>
          </a:p>
        </p:txBody>
      </p:sp>
      <p:sp>
        <p:nvSpPr>
          <p:cNvPr id="324" name="Slide Number Placeholder 4"/>
          <p:cNvSpPr txBox="1"/>
          <p:nvPr/>
        </p:nvSpPr>
        <p:spPr>
          <a:xfrm>
            <a:off x="6553080" y="6245280"/>
            <a:ext cx="2133360" cy="475920"/>
          </a:xfrm>
          <a:prstGeom prst="rect">
            <a:avLst/>
          </a:prstGeom>
          <a:noFill/>
          <a:ln w="9360">
            <a:noFill/>
          </a:ln>
        </p:spPr>
        <p:txBody>
          <a:bodyPr numCol="1" spcCol="0">
            <a:noAutofit/>
          </a:bodyPr>
          <a:p>
            <a:pPr algn="r">
              <a:lnSpc>
                <a:spcPct val="100000"/>
              </a:lnSpc>
            </a:pPr>
            <a:fld id="{1496D447-2FC6-40EE-80D4-B8B9BD10B9AE}"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Rectangle 2"/>
          <p:cNvSpPr txBox="1"/>
          <p:nvPr/>
        </p:nvSpPr>
        <p:spPr>
          <a:xfrm>
            <a:off x="1143000" y="274680"/>
            <a:ext cx="7695720" cy="867960"/>
          </a:xfrm>
          <a:prstGeom prst="rect">
            <a:avLst/>
          </a:prstGeom>
          <a:noFill/>
          <a:ln w="9360">
            <a:noFill/>
          </a:ln>
        </p:spPr>
        <p:txBody>
          <a:bodyPr numCol="1" spcCol="0" anchor="ctr">
            <a:noAutofit/>
          </a:bodyPr>
          <a:p>
            <a:pPr>
              <a:lnSpc>
                <a:spcPct val="100000"/>
              </a:lnSpc>
            </a:pPr>
            <a:r>
              <a:rPr b="1" i="1" lang="en-US" sz="3600" spc="-1" strike="noStrike">
                <a:solidFill>
                  <a:srgbClr val="000000"/>
                </a:solidFill>
                <a:latin typeface="Arial"/>
              </a:rPr>
              <a:t>Subnet Mask</a:t>
            </a:r>
            <a:endParaRPr b="0" lang="en-US" sz="3600" spc="-1" strike="noStrike">
              <a:solidFill>
                <a:srgbClr val="000000"/>
              </a:solidFill>
              <a:latin typeface="Arial"/>
            </a:endParaRPr>
          </a:p>
        </p:txBody>
      </p:sp>
      <p:sp>
        <p:nvSpPr>
          <p:cNvPr id="326" name="Rectangle 3"/>
          <p:cNvSpPr txBox="1"/>
          <p:nvPr/>
        </p:nvSpPr>
        <p:spPr>
          <a:xfrm>
            <a:off x="1143000" y="1219320"/>
            <a:ext cx="7543440" cy="4906440"/>
          </a:xfrm>
          <a:prstGeom prst="rect">
            <a:avLst/>
          </a:prstGeom>
          <a:noFill/>
          <a:ln w="9360">
            <a:noFill/>
          </a:ln>
        </p:spPr>
        <p:txBody>
          <a:bodyPr numCol="1" spcCol="0">
            <a:noAutofit/>
          </a:bodyPr>
          <a:p>
            <a:pPr marL="343080" indent="-342720">
              <a:lnSpc>
                <a:spcPct val="100000"/>
              </a:lnSpc>
              <a:spcBef>
                <a:spcPts val="479"/>
              </a:spcBef>
              <a:buClr>
                <a:srgbClr val="003399"/>
              </a:buClr>
              <a:buFont typeface="Symbol" charset="2"/>
              <a:buChar char=""/>
            </a:pPr>
            <a:r>
              <a:rPr b="0" lang="en-US" sz="2400" spc="-1" strike="noStrike">
                <a:solidFill>
                  <a:srgbClr val="003399"/>
                </a:solidFill>
                <a:latin typeface="Arial"/>
              </a:rPr>
              <a:t>Subnet mask : Istilah teknologi informasi dalam bahasa Inggris yang mengacu kepada angka biner 32 bit yang digunakan untuk membedakan network ID dengan host ID, menunjukkan letak suatu host, apakah berada di jaringan lokal atau jaringan luar.</a:t>
            </a:r>
            <a:endParaRPr b="0" lang="en-US" sz="2400" spc="-1" strike="noStrike">
              <a:solidFill>
                <a:srgbClr val="003399"/>
              </a:solidFill>
              <a:latin typeface="Arial"/>
            </a:endParaRPr>
          </a:p>
          <a:p>
            <a:pPr marL="343080" indent="-342720">
              <a:lnSpc>
                <a:spcPct val="100000"/>
              </a:lnSpc>
              <a:spcBef>
                <a:spcPts val="479"/>
              </a:spcBef>
              <a:buClr>
                <a:srgbClr val="003399"/>
              </a:buClr>
              <a:buFont typeface="Symbol" charset="2"/>
              <a:buChar char=""/>
            </a:pPr>
            <a:r>
              <a:rPr b="0" lang="en-US" sz="2400" spc="-1" strike="noStrike">
                <a:solidFill>
                  <a:srgbClr val="003399"/>
                </a:solidFill>
                <a:latin typeface="Arial"/>
              </a:rPr>
              <a:t>Digunakan untuk membedakan </a:t>
            </a:r>
            <a:r>
              <a:rPr b="0" i="1" lang="en-US" sz="2400" spc="-1" strike="noStrike">
                <a:solidFill>
                  <a:srgbClr val="003399"/>
                </a:solidFill>
                <a:latin typeface="Arial"/>
              </a:rPr>
              <a:t>network identifier</a:t>
            </a:r>
            <a:r>
              <a:rPr b="0" lang="en-US" sz="2400" spc="-1" strike="noStrike">
                <a:solidFill>
                  <a:srgbClr val="003399"/>
                </a:solidFill>
                <a:latin typeface="Arial"/>
              </a:rPr>
              <a:t> dari </a:t>
            </a:r>
            <a:r>
              <a:rPr b="0" i="1" lang="en-US" sz="2400" spc="-1" strike="noStrike">
                <a:solidFill>
                  <a:srgbClr val="003399"/>
                </a:solidFill>
                <a:latin typeface="Arial"/>
              </a:rPr>
              <a:t>host identifier</a:t>
            </a:r>
            <a:r>
              <a:rPr b="0" lang="en-US" sz="2400" spc="-1" strike="noStrike">
                <a:solidFill>
                  <a:srgbClr val="003399"/>
                </a:solidFill>
                <a:latin typeface="Arial"/>
              </a:rPr>
              <a:t> di dalam sebuah alamat IP entah itu </a:t>
            </a:r>
            <a:r>
              <a:rPr b="0" i="1" lang="en-US" sz="2400" spc="-1" strike="noStrike">
                <a:solidFill>
                  <a:srgbClr val="003399"/>
                </a:solidFill>
                <a:latin typeface="Arial"/>
              </a:rPr>
              <a:t>subnet mask</a:t>
            </a:r>
            <a:r>
              <a:rPr b="0" lang="en-US" sz="2400" spc="-1" strike="noStrike">
                <a:solidFill>
                  <a:srgbClr val="003399"/>
                </a:solidFill>
                <a:latin typeface="Arial"/>
              </a:rPr>
              <a:t> </a:t>
            </a:r>
            <a:r>
              <a:rPr b="0" i="1" lang="en-US" sz="2400" spc="-1" strike="noStrike">
                <a:solidFill>
                  <a:srgbClr val="003399"/>
                </a:solidFill>
                <a:latin typeface="Arial"/>
              </a:rPr>
              <a:t>default</a:t>
            </a:r>
            <a:r>
              <a:rPr b="0" lang="en-US" sz="2400" spc="-1" strike="noStrike">
                <a:solidFill>
                  <a:srgbClr val="003399"/>
                </a:solidFill>
                <a:latin typeface="Arial"/>
              </a:rPr>
              <a:t> (yang digunakan ketika memakai </a:t>
            </a:r>
            <a:r>
              <a:rPr b="0" i="1" lang="en-US" sz="2400" spc="-1" strike="noStrike">
                <a:solidFill>
                  <a:srgbClr val="003399"/>
                </a:solidFill>
                <a:latin typeface="Arial"/>
              </a:rPr>
              <a:t>network identifier</a:t>
            </a:r>
            <a:r>
              <a:rPr b="0" lang="en-US" sz="2400" spc="-1" strike="noStrike">
                <a:solidFill>
                  <a:srgbClr val="003399"/>
                </a:solidFill>
                <a:latin typeface="Arial"/>
              </a:rPr>
              <a:t> berbasis kelas) ataupun </a:t>
            </a:r>
            <a:r>
              <a:rPr b="0" i="1" lang="en-US" sz="2400" spc="-1" strike="noStrike">
                <a:solidFill>
                  <a:srgbClr val="003399"/>
                </a:solidFill>
                <a:latin typeface="Arial"/>
              </a:rPr>
              <a:t>subnet mask</a:t>
            </a:r>
            <a:r>
              <a:rPr b="0" lang="en-US" sz="2400" spc="-1" strike="noStrike">
                <a:solidFill>
                  <a:srgbClr val="003399"/>
                </a:solidFill>
                <a:latin typeface="Arial"/>
              </a:rPr>
              <a:t> yang dikustomisasi . 1=network, 0=host.</a:t>
            </a:r>
            <a:endParaRPr b="0" lang="en-US" sz="2400" spc="-1" strike="noStrike">
              <a:solidFill>
                <a:srgbClr val="003399"/>
              </a:solidFill>
              <a:latin typeface="Arial"/>
            </a:endParaRPr>
          </a:p>
          <a:p>
            <a:pPr marL="343080" indent="-342720">
              <a:lnSpc>
                <a:spcPct val="100000"/>
              </a:lnSpc>
              <a:spcBef>
                <a:spcPts val="479"/>
              </a:spcBef>
              <a:buClr>
                <a:srgbClr val="003399"/>
              </a:buClr>
              <a:buFont typeface="Symbol" charset="2"/>
              <a:buChar char=""/>
            </a:pPr>
            <a:r>
              <a:rPr b="0" lang="en-US" sz="2400" spc="-1" strike="noStrike">
                <a:solidFill>
                  <a:srgbClr val="003399"/>
                </a:solidFill>
                <a:latin typeface="Arial"/>
              </a:rPr>
              <a:t>Contoh : 255.255.255.0(default kelas C),  </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                   </a:t>
            </a:r>
            <a:r>
              <a:rPr b="0" lang="en-US" sz="2400" spc="-1" strike="noStrike">
                <a:solidFill>
                  <a:srgbClr val="003399"/>
                </a:solidFill>
                <a:latin typeface="Arial"/>
              </a:rPr>
              <a:t>255.255.255.240(kostumisasi kelas C)</a:t>
            </a:r>
            <a:endParaRPr b="0" lang="en-US" sz="2400" spc="-1" strike="noStrike">
              <a:solidFill>
                <a:srgbClr val="003399"/>
              </a:solidFill>
              <a:latin typeface="Arial"/>
            </a:endParaRPr>
          </a:p>
          <a:p>
            <a:pPr marL="343080" indent="-342720">
              <a:lnSpc>
                <a:spcPct val="100000"/>
              </a:lnSpc>
              <a:spcBef>
                <a:spcPts val="479"/>
              </a:spcBef>
              <a:tabLst>
                <a:tab algn="l" pos="0"/>
              </a:tabLst>
            </a:pPr>
            <a:endParaRPr b="0" lang="en-US" sz="2400" spc="-1" strike="noStrike">
              <a:solidFill>
                <a:srgbClr val="003399"/>
              </a:solidFill>
              <a:latin typeface="Arial"/>
            </a:endParaRPr>
          </a:p>
        </p:txBody>
      </p:sp>
      <p:sp>
        <p:nvSpPr>
          <p:cNvPr id="327" name="Slide Number Placeholder 3"/>
          <p:cNvSpPr txBox="1"/>
          <p:nvPr/>
        </p:nvSpPr>
        <p:spPr>
          <a:xfrm>
            <a:off x="6553080" y="6245280"/>
            <a:ext cx="2133360" cy="475920"/>
          </a:xfrm>
          <a:prstGeom prst="rect">
            <a:avLst/>
          </a:prstGeom>
          <a:noFill/>
          <a:ln w="9360">
            <a:noFill/>
          </a:ln>
        </p:spPr>
        <p:txBody>
          <a:bodyPr numCol="1" spcCol="0">
            <a:noAutofit/>
          </a:bodyPr>
          <a:p>
            <a:pPr algn="r">
              <a:lnSpc>
                <a:spcPct val="100000"/>
              </a:lnSpc>
            </a:pPr>
            <a:fld id="{FD3E92EB-5D67-4E0A-92C6-FE32D4D2EDAD}"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Title 1"/>
          <p:cNvSpPr txBox="1"/>
          <p:nvPr/>
        </p:nvSpPr>
        <p:spPr>
          <a:xfrm>
            <a:off x="1143000" y="274680"/>
            <a:ext cx="7695720" cy="867960"/>
          </a:xfrm>
          <a:prstGeom prst="rect">
            <a:avLst/>
          </a:prstGeom>
          <a:noFill/>
          <a:ln w="9360">
            <a:noFill/>
          </a:ln>
        </p:spPr>
        <p:txBody>
          <a:bodyPr numCol="1" spcCol="0" anchor="ctr">
            <a:noAutofit/>
          </a:bodyPr>
          <a:p>
            <a:pPr>
              <a:lnSpc>
                <a:spcPct val="100000"/>
              </a:lnSpc>
            </a:pPr>
            <a:r>
              <a:rPr b="1" i="1" lang="en-US" sz="3600" spc="-1" strike="noStrike">
                <a:solidFill>
                  <a:srgbClr val="000000"/>
                </a:solidFill>
                <a:latin typeface="Arial"/>
              </a:rPr>
              <a:t>Network Prefix</a:t>
            </a:r>
            <a:endParaRPr b="0" lang="en-US" sz="3600" spc="-1" strike="noStrike">
              <a:solidFill>
                <a:srgbClr val="000000"/>
              </a:solidFill>
              <a:latin typeface="Arial"/>
            </a:endParaRPr>
          </a:p>
        </p:txBody>
      </p:sp>
      <p:sp>
        <p:nvSpPr>
          <p:cNvPr id="329" name="Content Placeholder 2"/>
          <p:cNvSpPr txBox="1"/>
          <p:nvPr/>
        </p:nvSpPr>
        <p:spPr>
          <a:xfrm>
            <a:off x="1143000" y="1219320"/>
            <a:ext cx="7543440" cy="4906440"/>
          </a:xfrm>
          <a:prstGeom prst="rect">
            <a:avLst/>
          </a:prstGeom>
          <a:noFill/>
          <a:ln w="9360">
            <a:noFill/>
          </a:ln>
        </p:spPr>
        <p:txBody>
          <a:bodyPr numCol="1" spcCol="0">
            <a:noAutofit/>
          </a:bodyPr>
          <a:p>
            <a:pPr marL="343080" indent="-342720">
              <a:lnSpc>
                <a:spcPct val="100000"/>
              </a:lnSpc>
              <a:spcBef>
                <a:spcPts val="479"/>
              </a:spcBef>
              <a:buClr>
                <a:srgbClr val="003399"/>
              </a:buClr>
              <a:buFont typeface="Symbol" charset="2"/>
              <a:buChar char=""/>
            </a:pPr>
            <a:r>
              <a:rPr b="0" lang="en-US" sz="2400" spc="-1" strike="noStrike">
                <a:solidFill>
                  <a:srgbClr val="003399"/>
                </a:solidFill>
                <a:latin typeface="Arial"/>
              </a:rPr>
              <a:t>Ada sebuah cara yang digunakan untuk merepresentasikan sebuah subnet mask dengan menggunakan bit yang mendefinisikan network identifier sebagai sebuah network prefix dengan menggunakan notasi network prefix. </a:t>
            </a:r>
            <a:endParaRPr b="0" lang="en-US" sz="2400" spc="-1" strike="noStrike">
              <a:solidFill>
                <a:srgbClr val="003399"/>
              </a:solidFill>
              <a:latin typeface="Arial"/>
            </a:endParaRPr>
          </a:p>
          <a:p>
            <a:pPr marL="343080" indent="-342720">
              <a:lnSpc>
                <a:spcPct val="100000"/>
              </a:lnSpc>
              <a:spcBef>
                <a:spcPts val="479"/>
              </a:spcBef>
              <a:buClr>
                <a:srgbClr val="003399"/>
              </a:buClr>
              <a:buFont typeface="Symbol" charset="2"/>
              <a:buChar char=""/>
            </a:pPr>
            <a:r>
              <a:rPr b="0" lang="en-US" sz="2400" spc="-1" strike="noStrike">
                <a:solidFill>
                  <a:srgbClr val="003399"/>
                </a:solidFill>
                <a:latin typeface="Arial"/>
              </a:rPr>
              <a:t>Penulisan menggunakan prefix adalah dengan tanda "/" .</a:t>
            </a:r>
            <a:endParaRPr b="0" lang="en-US" sz="2400" spc="-1" strike="noStrike">
              <a:solidFill>
                <a:srgbClr val="003399"/>
              </a:solidFill>
              <a:latin typeface="Arial"/>
            </a:endParaRPr>
          </a:p>
          <a:p>
            <a:pPr marL="343080" indent="-342720">
              <a:lnSpc>
                <a:spcPct val="100000"/>
              </a:lnSpc>
              <a:spcBef>
                <a:spcPts val="479"/>
              </a:spcBef>
              <a:buClr>
                <a:srgbClr val="003399"/>
              </a:buClr>
              <a:buFont typeface="Symbol" charset="2"/>
              <a:buChar char=""/>
            </a:pPr>
            <a:r>
              <a:rPr b="0" lang="en-US" sz="2400" spc="-1" strike="noStrike">
                <a:solidFill>
                  <a:srgbClr val="003399"/>
                </a:solidFill>
                <a:latin typeface="Arial"/>
              </a:rPr>
              <a:t>Contohnya : 167.205.200.0/16 </a:t>
            </a:r>
            <a:endParaRPr b="0" lang="en-US" sz="2400" spc="-1" strike="noStrike">
              <a:solidFill>
                <a:srgbClr val="003399"/>
              </a:solidFill>
              <a:latin typeface="Arial"/>
            </a:endParaRPr>
          </a:p>
          <a:p>
            <a:pPr>
              <a:lnSpc>
                <a:spcPct val="100000"/>
              </a:lnSpc>
              <a:spcBef>
                <a:spcPts val="479"/>
              </a:spcBef>
            </a:pPr>
            <a:endParaRPr b="0" lang="en-US" sz="2400" spc="-1" strike="noStrike">
              <a:solidFill>
                <a:srgbClr val="003399"/>
              </a:solidFill>
              <a:latin typeface="Arial"/>
            </a:endParaRPr>
          </a:p>
        </p:txBody>
      </p:sp>
      <p:sp>
        <p:nvSpPr>
          <p:cNvPr id="330" name="Slide Number Placeholder 3"/>
          <p:cNvSpPr txBox="1"/>
          <p:nvPr/>
        </p:nvSpPr>
        <p:spPr>
          <a:xfrm>
            <a:off x="6553080" y="6245280"/>
            <a:ext cx="2133360" cy="475920"/>
          </a:xfrm>
          <a:prstGeom prst="rect">
            <a:avLst/>
          </a:prstGeom>
          <a:noFill/>
          <a:ln w="9360">
            <a:noFill/>
          </a:ln>
        </p:spPr>
        <p:txBody>
          <a:bodyPr numCol="1" spcCol="0">
            <a:noAutofit/>
          </a:bodyPr>
          <a:p>
            <a:pPr algn="r">
              <a:lnSpc>
                <a:spcPct val="100000"/>
              </a:lnSpc>
            </a:pPr>
            <a:fld id="{B7D59361-625B-42AC-9FD8-BC1CA42DC564}"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itle 1"/>
          <p:cNvSpPr txBox="1"/>
          <p:nvPr/>
        </p:nvSpPr>
        <p:spPr>
          <a:xfrm>
            <a:off x="1143000" y="274680"/>
            <a:ext cx="7695720" cy="867960"/>
          </a:xfrm>
          <a:prstGeom prst="rect">
            <a:avLst/>
          </a:prstGeom>
          <a:noFill/>
          <a:ln w="9360">
            <a:noFill/>
          </a:ln>
        </p:spPr>
        <p:txBody>
          <a:bodyPr numCol="1" spcCol="0" anchor="ctr">
            <a:noAutofit/>
          </a:bodyPr>
          <a:p>
            <a:pPr>
              <a:lnSpc>
                <a:spcPct val="100000"/>
              </a:lnSpc>
            </a:pPr>
            <a:r>
              <a:rPr b="1" i="1" lang="en-US" sz="3600" spc="-1" strike="noStrike">
                <a:solidFill>
                  <a:srgbClr val="000000"/>
                </a:solidFill>
                <a:latin typeface="Arial"/>
              </a:rPr>
              <a:t>Net ID &amp; Broadcast ID</a:t>
            </a:r>
            <a:endParaRPr b="0" lang="en-US" sz="3600" spc="-1" strike="noStrike">
              <a:solidFill>
                <a:srgbClr val="000000"/>
              </a:solidFill>
              <a:latin typeface="Arial"/>
            </a:endParaRPr>
          </a:p>
        </p:txBody>
      </p:sp>
      <p:sp>
        <p:nvSpPr>
          <p:cNvPr id="332" name="Content Placeholder 2"/>
          <p:cNvSpPr txBox="1"/>
          <p:nvPr/>
        </p:nvSpPr>
        <p:spPr>
          <a:xfrm>
            <a:off x="1143000" y="1219320"/>
            <a:ext cx="7543440" cy="4906440"/>
          </a:xfrm>
          <a:prstGeom prst="rect">
            <a:avLst/>
          </a:prstGeom>
          <a:noFill/>
          <a:ln w="9360">
            <a:noFill/>
          </a:ln>
        </p:spPr>
        <p:txBody>
          <a:bodyPr numCol="1" spcCol="0">
            <a:noAutofit/>
          </a:bodyPr>
          <a:p>
            <a:pPr marL="343080" indent="-342720">
              <a:lnSpc>
                <a:spcPct val="100000"/>
              </a:lnSpc>
              <a:spcBef>
                <a:spcPts val="479"/>
              </a:spcBef>
              <a:buClr>
                <a:srgbClr val="003399"/>
              </a:buClr>
              <a:buFont typeface="Symbol" charset="2"/>
              <a:buChar char=""/>
            </a:pPr>
            <a:r>
              <a:rPr b="0" lang="en-US" sz="2400" spc="-1" strike="noStrike">
                <a:solidFill>
                  <a:srgbClr val="003399"/>
                </a:solidFill>
                <a:latin typeface="Arial"/>
              </a:rPr>
              <a:t>Network ID ( Identitas Jaringan) adalah sebuah alamat (network prefix) yang dijadikan sebagai identitas dari suatu jaringan. misal alamat IP 192.168.3.4 dengan subnet mask 255.255.255.0 . Tentukan Net Id nya!</a:t>
            </a:r>
            <a:endParaRPr b="0" lang="en-US" sz="2400" spc="-1" strike="noStrike">
              <a:solidFill>
                <a:srgbClr val="003399"/>
              </a:solidFill>
              <a:latin typeface="Arial"/>
            </a:endParaRPr>
          </a:p>
          <a:p>
            <a:pPr marL="343080" indent="-342720">
              <a:lnSpc>
                <a:spcPct val="100000"/>
              </a:lnSpc>
              <a:spcBef>
                <a:spcPts val="479"/>
              </a:spcBef>
              <a:buClr>
                <a:srgbClr val="003399"/>
              </a:buClr>
              <a:buFont typeface="Symbol" charset="2"/>
              <a:buChar char=""/>
            </a:pPr>
            <a:r>
              <a:rPr b="0" lang="en-US" sz="2400" spc="-1" strike="noStrike">
                <a:solidFill>
                  <a:srgbClr val="003399"/>
                </a:solidFill>
                <a:latin typeface="Arial"/>
              </a:rPr>
              <a:t>Broadcast ID adalah alamat yang digunakan untuk mengirim/menerima informasi yang harus diketahui oleh seluruh host yang ada pada suatu jaringan. Misal alamat 192.168.1.255.</a:t>
            </a:r>
            <a:endParaRPr b="0" lang="en-US" sz="2400" spc="-1" strike="noStrike">
              <a:solidFill>
                <a:srgbClr val="003399"/>
              </a:solidFill>
              <a:latin typeface="Arial"/>
            </a:endParaRPr>
          </a:p>
        </p:txBody>
      </p:sp>
      <p:sp>
        <p:nvSpPr>
          <p:cNvPr id="333" name="Slide Number Placeholder 3"/>
          <p:cNvSpPr txBox="1"/>
          <p:nvPr/>
        </p:nvSpPr>
        <p:spPr>
          <a:xfrm>
            <a:off x="6553080" y="6245280"/>
            <a:ext cx="2133360" cy="475920"/>
          </a:xfrm>
          <a:prstGeom prst="rect">
            <a:avLst/>
          </a:prstGeom>
          <a:noFill/>
          <a:ln w="9360">
            <a:noFill/>
          </a:ln>
        </p:spPr>
        <p:txBody>
          <a:bodyPr numCol="1" spcCol="0">
            <a:noAutofit/>
          </a:bodyPr>
          <a:p>
            <a:pPr algn="r">
              <a:lnSpc>
                <a:spcPct val="100000"/>
              </a:lnSpc>
            </a:pPr>
            <a:fld id="{5E174AC2-C92F-42E4-90C5-B408AD9B9E41}"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itle 1"/>
          <p:cNvSpPr txBox="1"/>
          <p:nvPr/>
        </p:nvSpPr>
        <p:spPr>
          <a:xfrm>
            <a:off x="1143000" y="274680"/>
            <a:ext cx="7695720" cy="867960"/>
          </a:xfrm>
          <a:prstGeom prst="rect">
            <a:avLst/>
          </a:prstGeom>
          <a:noFill/>
          <a:ln w="9360">
            <a:noFill/>
          </a:ln>
        </p:spPr>
        <p:txBody>
          <a:bodyPr numCol="1" spcCol="0" anchor="ctr">
            <a:noAutofit/>
          </a:bodyPr>
          <a:p>
            <a:pPr>
              <a:lnSpc>
                <a:spcPct val="100000"/>
              </a:lnSpc>
            </a:pPr>
            <a:r>
              <a:rPr b="1" i="1" lang="en-US" sz="3600" spc="-1" strike="noStrike">
                <a:solidFill>
                  <a:srgbClr val="000000"/>
                </a:solidFill>
                <a:latin typeface="Arial"/>
              </a:rPr>
              <a:t>Gateway Address</a:t>
            </a:r>
            <a:endParaRPr b="0" lang="en-US" sz="3600" spc="-1" strike="noStrike">
              <a:solidFill>
                <a:srgbClr val="000000"/>
              </a:solidFill>
              <a:latin typeface="Arial"/>
            </a:endParaRPr>
          </a:p>
        </p:txBody>
      </p:sp>
      <p:sp>
        <p:nvSpPr>
          <p:cNvPr id="335" name="Content Placeholder 2"/>
          <p:cNvSpPr txBox="1"/>
          <p:nvPr/>
        </p:nvSpPr>
        <p:spPr>
          <a:xfrm>
            <a:off x="1143000" y="1219320"/>
            <a:ext cx="7543440" cy="4906440"/>
          </a:xfrm>
          <a:prstGeom prst="rect">
            <a:avLst/>
          </a:prstGeom>
          <a:noFill/>
          <a:ln w="9360">
            <a:noFill/>
          </a:ln>
        </p:spPr>
        <p:txBody>
          <a:bodyPr numCol="1" spcCol="0">
            <a:noAutofit/>
          </a:bodyPr>
          <a:p>
            <a:pPr marL="343080" indent="-342720">
              <a:lnSpc>
                <a:spcPct val="100000"/>
              </a:lnSpc>
              <a:spcBef>
                <a:spcPts val="479"/>
              </a:spcBef>
              <a:buClr>
                <a:srgbClr val="003399"/>
              </a:buClr>
              <a:buFont typeface="Symbol" charset="2"/>
              <a:buChar char=""/>
            </a:pPr>
            <a:r>
              <a:rPr b="0" lang="fi-FI" sz="2400" spc="-1" strike="noStrike">
                <a:solidFill>
                  <a:srgbClr val="003399"/>
                </a:solidFill>
                <a:latin typeface="Arial"/>
              </a:rPr>
              <a:t>Jika suatu jaringan terhubung dengan jaringan lainnya melalui suatu piranti (</a:t>
            </a:r>
            <a:r>
              <a:rPr b="0" i="1" lang="fi-FI" sz="2400" spc="-1" strike="noStrike">
                <a:solidFill>
                  <a:srgbClr val="003399"/>
                </a:solidFill>
                <a:latin typeface="Arial"/>
              </a:rPr>
              <a:t>router/gateway</a:t>
            </a:r>
            <a:r>
              <a:rPr b="0" lang="fi-FI" sz="2400" spc="-1" strike="noStrike">
                <a:solidFill>
                  <a:srgbClr val="003399"/>
                </a:solidFill>
                <a:latin typeface="Arial"/>
              </a:rPr>
              <a:t>), apabila suatu host hendak mengirimkan pesannya ke host yang lain tetapi tidak pada jaringan yang sama maka akan dikirimkan ke </a:t>
            </a:r>
            <a:r>
              <a:rPr b="0" i="1" lang="fi-FI" sz="2400" spc="-1" strike="noStrike">
                <a:solidFill>
                  <a:srgbClr val="003399"/>
                </a:solidFill>
                <a:latin typeface="Arial"/>
              </a:rPr>
              <a:t>gateway</a:t>
            </a:r>
            <a:r>
              <a:rPr b="0" lang="fi-FI" sz="2400" spc="-1" strike="noStrike">
                <a:solidFill>
                  <a:srgbClr val="003399"/>
                </a:solidFill>
                <a:latin typeface="Arial"/>
              </a:rPr>
              <a:t>. </a:t>
            </a:r>
            <a:r>
              <a:rPr b="0" lang="en-US" sz="2400" spc="-1" strike="noStrike">
                <a:solidFill>
                  <a:srgbClr val="003399"/>
                </a:solidFill>
                <a:latin typeface="Arial"/>
              </a:rPr>
              <a:t>Alamat ini secara default harus didefinisikan pada masing-masing host. </a:t>
            </a:r>
            <a:endParaRPr b="0" lang="en-US" sz="2400" spc="-1" strike="noStrike">
              <a:solidFill>
                <a:srgbClr val="003399"/>
              </a:solidFill>
              <a:latin typeface="Arial"/>
            </a:endParaRPr>
          </a:p>
          <a:p>
            <a:pPr>
              <a:lnSpc>
                <a:spcPct val="100000"/>
              </a:lnSpc>
              <a:spcBef>
                <a:spcPts val="479"/>
              </a:spcBef>
            </a:pPr>
            <a:endParaRPr b="0" lang="en-US" sz="2400" spc="-1" strike="noStrike">
              <a:solidFill>
                <a:srgbClr val="003399"/>
              </a:solidFill>
              <a:latin typeface="Arial"/>
            </a:endParaRPr>
          </a:p>
        </p:txBody>
      </p:sp>
      <p:sp>
        <p:nvSpPr>
          <p:cNvPr id="336" name="Slide Number Placeholder 3"/>
          <p:cNvSpPr txBox="1"/>
          <p:nvPr/>
        </p:nvSpPr>
        <p:spPr>
          <a:xfrm>
            <a:off x="6553080" y="6245280"/>
            <a:ext cx="2133360" cy="475920"/>
          </a:xfrm>
          <a:prstGeom prst="rect">
            <a:avLst/>
          </a:prstGeom>
          <a:noFill/>
          <a:ln w="9360">
            <a:noFill/>
          </a:ln>
        </p:spPr>
        <p:txBody>
          <a:bodyPr numCol="1" spcCol="0">
            <a:noAutofit/>
          </a:bodyPr>
          <a:p>
            <a:pPr algn="r">
              <a:lnSpc>
                <a:spcPct val="100000"/>
              </a:lnSpc>
            </a:pPr>
            <a:fld id="{7D532748-DFED-40EA-AD0B-7F2141BE98F1}"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Title 1"/>
          <p:cNvSpPr txBox="1"/>
          <p:nvPr/>
        </p:nvSpPr>
        <p:spPr>
          <a:xfrm>
            <a:off x="1143000" y="274680"/>
            <a:ext cx="7695720" cy="867960"/>
          </a:xfrm>
          <a:prstGeom prst="rect">
            <a:avLst/>
          </a:prstGeom>
          <a:noFill/>
          <a:ln w="9360">
            <a:noFill/>
          </a:ln>
        </p:spPr>
        <p:txBody>
          <a:bodyPr numCol="1" spcCol="0" anchor="ctr">
            <a:noAutofit/>
          </a:bodyPr>
          <a:p>
            <a:pPr>
              <a:lnSpc>
                <a:spcPct val="100000"/>
              </a:lnSpc>
            </a:pPr>
            <a:r>
              <a:rPr b="1" i="1" lang="en-US" sz="3600" spc="-1" strike="noStrike">
                <a:solidFill>
                  <a:srgbClr val="000000"/>
                </a:solidFill>
                <a:latin typeface="Arial"/>
              </a:rPr>
              <a:t>Host Address</a:t>
            </a:r>
            <a:endParaRPr b="0" lang="en-US" sz="3600" spc="-1" strike="noStrike">
              <a:solidFill>
                <a:srgbClr val="000000"/>
              </a:solidFill>
              <a:latin typeface="Arial"/>
            </a:endParaRPr>
          </a:p>
        </p:txBody>
      </p:sp>
      <p:sp>
        <p:nvSpPr>
          <p:cNvPr id="338" name="Content Placeholder 2"/>
          <p:cNvSpPr txBox="1"/>
          <p:nvPr/>
        </p:nvSpPr>
        <p:spPr>
          <a:xfrm>
            <a:off x="1143000" y="1219320"/>
            <a:ext cx="7543440" cy="4906440"/>
          </a:xfrm>
          <a:prstGeom prst="rect">
            <a:avLst/>
          </a:prstGeom>
          <a:noFill/>
          <a:ln w="9360">
            <a:noFill/>
          </a:ln>
        </p:spPr>
        <p:txBody>
          <a:bodyPr numCol="1" spcCol="0">
            <a:noAutofit/>
          </a:bodyPr>
          <a:p>
            <a:pPr marL="365760" indent="-255600">
              <a:lnSpc>
                <a:spcPct val="100000"/>
              </a:lnSpc>
              <a:spcBef>
                <a:spcPts val="479"/>
              </a:spcBef>
              <a:buClr>
                <a:srgbClr val="003399"/>
              </a:buClr>
              <a:buFont typeface="Wingdings 3" charset="2"/>
              <a:buChar char=""/>
            </a:pPr>
            <a:r>
              <a:rPr b="0" lang="en-US" sz="2400" spc="-1" strike="noStrike">
                <a:solidFill>
                  <a:srgbClr val="003399"/>
                </a:solidFill>
                <a:latin typeface="Arial"/>
              </a:rPr>
              <a:t>Suatu Host dalam suatu jaringan harus memiliki sebuah IP addrress yang bersifat unik (tunggal) tidak boleh kembar dengan host yang lain. Alamat ini harus secara </a:t>
            </a:r>
            <a:r>
              <a:rPr b="0" i="1" lang="en-US" sz="2400" spc="-1" strike="noStrike">
                <a:solidFill>
                  <a:srgbClr val="003399"/>
                </a:solidFill>
                <a:latin typeface="Arial"/>
              </a:rPr>
              <a:t>eksplisit</a:t>
            </a:r>
            <a:r>
              <a:rPr b="0" lang="en-US" sz="2400" spc="-1" strike="noStrike">
                <a:solidFill>
                  <a:srgbClr val="003399"/>
                </a:solidFill>
                <a:latin typeface="Arial"/>
              </a:rPr>
              <a:t> ditetapkan pada masing-masing host.</a:t>
            </a:r>
            <a:endParaRPr b="0" lang="en-US" sz="2400" spc="-1" strike="noStrike">
              <a:solidFill>
                <a:srgbClr val="003399"/>
              </a:solidFill>
              <a:latin typeface="Arial"/>
            </a:endParaRPr>
          </a:p>
          <a:p>
            <a:pPr marL="365760" indent="-255600">
              <a:lnSpc>
                <a:spcPct val="100000"/>
              </a:lnSpc>
              <a:spcBef>
                <a:spcPts val="479"/>
              </a:spcBef>
              <a:buClr>
                <a:srgbClr val="003399"/>
              </a:buClr>
              <a:buFont typeface="Wingdings 3" charset="2"/>
              <a:buChar char=""/>
            </a:pPr>
            <a:r>
              <a:rPr b="0" lang="en-US" sz="2400" spc="-1" strike="noStrike">
                <a:solidFill>
                  <a:srgbClr val="003399"/>
                </a:solidFill>
                <a:latin typeface="Arial"/>
              </a:rPr>
              <a:t>Suatu Host dapat memiliki lebih dari satu NIC (</a:t>
            </a:r>
            <a:r>
              <a:rPr b="0" i="1" lang="en-US" sz="2400" spc="-1" strike="noStrike">
                <a:solidFill>
                  <a:srgbClr val="003399"/>
                </a:solidFill>
                <a:latin typeface="Arial"/>
              </a:rPr>
              <a:t>Network Interface Controller</a:t>
            </a:r>
            <a:r>
              <a:rPr b="0" lang="en-US" sz="2400" spc="-1" strike="noStrike">
                <a:solidFill>
                  <a:srgbClr val="003399"/>
                </a:solidFill>
                <a:latin typeface="Arial"/>
              </a:rPr>
              <a:t>). </a:t>
            </a:r>
            <a:r>
              <a:rPr b="0" lang="nb-NO" sz="2400" spc="-1" strike="noStrike">
                <a:solidFill>
                  <a:srgbClr val="003399"/>
                </a:solidFill>
                <a:latin typeface="Arial"/>
              </a:rPr>
              <a:t>Komputer tersebut akan terkoneksi pada jaringan-jaringan yang berbeda sesuai dengan interkoneksi NIC. </a:t>
            </a:r>
            <a:r>
              <a:rPr b="0" lang="en-US" sz="2400" spc="-1" strike="noStrike">
                <a:solidFill>
                  <a:srgbClr val="003399"/>
                </a:solidFill>
                <a:latin typeface="Arial"/>
              </a:rPr>
              <a:t>Istilah untuk ini disebut </a:t>
            </a:r>
            <a:r>
              <a:rPr b="0" i="1" lang="en-US" sz="2400" spc="-1" strike="noStrike">
                <a:solidFill>
                  <a:srgbClr val="003399"/>
                </a:solidFill>
                <a:latin typeface="Arial"/>
              </a:rPr>
              <a:t>Dual Home Host</a:t>
            </a:r>
            <a:r>
              <a:rPr b="0" lang="en-US" sz="2400" spc="-1" strike="noStrike">
                <a:solidFill>
                  <a:srgbClr val="003399"/>
                </a:solidFill>
                <a:latin typeface="Arial"/>
              </a:rPr>
              <a:t> . </a:t>
            </a:r>
            <a:endParaRPr b="0" lang="en-US" sz="2400" spc="-1" strike="noStrike">
              <a:solidFill>
                <a:srgbClr val="003399"/>
              </a:solidFill>
              <a:latin typeface="Arial"/>
            </a:endParaRPr>
          </a:p>
          <a:p>
            <a:pPr>
              <a:lnSpc>
                <a:spcPct val="100000"/>
              </a:lnSpc>
              <a:spcBef>
                <a:spcPts val="479"/>
              </a:spcBef>
            </a:pPr>
            <a:endParaRPr b="0" lang="en-US" sz="2400" spc="-1" strike="noStrike">
              <a:solidFill>
                <a:srgbClr val="003399"/>
              </a:solidFill>
              <a:latin typeface="Arial"/>
            </a:endParaRPr>
          </a:p>
        </p:txBody>
      </p:sp>
      <p:sp>
        <p:nvSpPr>
          <p:cNvPr id="339" name="Slide Number Placeholder 3"/>
          <p:cNvSpPr txBox="1"/>
          <p:nvPr/>
        </p:nvSpPr>
        <p:spPr>
          <a:xfrm>
            <a:off x="6553080" y="6245280"/>
            <a:ext cx="2133360" cy="475920"/>
          </a:xfrm>
          <a:prstGeom prst="rect">
            <a:avLst/>
          </a:prstGeom>
          <a:noFill/>
          <a:ln w="9360">
            <a:noFill/>
          </a:ln>
        </p:spPr>
        <p:txBody>
          <a:bodyPr numCol="1" spcCol="0">
            <a:noAutofit/>
          </a:bodyPr>
          <a:p>
            <a:pPr algn="r">
              <a:lnSpc>
                <a:spcPct val="100000"/>
              </a:lnSpc>
            </a:pPr>
            <a:fld id="{07A2397F-36F4-4B42-A1CF-B97E29B3DB3A}"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itle 1"/>
          <p:cNvSpPr txBox="1"/>
          <p:nvPr/>
        </p:nvSpPr>
        <p:spPr>
          <a:xfrm>
            <a:off x="1143000" y="214200"/>
            <a:ext cx="7695720" cy="867960"/>
          </a:xfrm>
          <a:prstGeom prst="rect">
            <a:avLst/>
          </a:prstGeom>
          <a:noFill/>
          <a:ln w="9360">
            <a:noFill/>
          </a:ln>
        </p:spPr>
        <p:txBody>
          <a:bodyPr numCol="1" spcCol="0" anchor="ctr">
            <a:noAutofit/>
          </a:bodyPr>
          <a:p>
            <a:pPr>
              <a:lnSpc>
                <a:spcPct val="100000"/>
              </a:lnSpc>
            </a:pPr>
            <a:r>
              <a:rPr b="1" i="1" lang="en-US" sz="3400" spc="-1" strike="noStrike">
                <a:solidFill>
                  <a:srgbClr val="000000"/>
                </a:solidFill>
                <a:latin typeface="Arial"/>
              </a:rPr>
              <a:t>Skenario Pengiriman Host to Host dalam 1 Jaringan</a:t>
            </a:r>
            <a:endParaRPr b="0" lang="en-US" sz="3400" spc="-1" strike="noStrike">
              <a:solidFill>
                <a:srgbClr val="000000"/>
              </a:solidFill>
              <a:latin typeface="Arial"/>
            </a:endParaRPr>
          </a:p>
        </p:txBody>
      </p:sp>
      <p:sp>
        <p:nvSpPr>
          <p:cNvPr id="341" name="Content Placeholder 2"/>
          <p:cNvSpPr txBox="1"/>
          <p:nvPr/>
        </p:nvSpPr>
        <p:spPr>
          <a:xfrm>
            <a:off x="1143000" y="1219320"/>
            <a:ext cx="7543440" cy="4906440"/>
          </a:xfrm>
          <a:prstGeom prst="rect">
            <a:avLst/>
          </a:prstGeom>
          <a:noFill/>
          <a:ln w="9360">
            <a:noFill/>
          </a:ln>
        </p:spPr>
        <p:txBody>
          <a:bodyPr numCol="1" spcCol="0">
            <a:noAutofit/>
          </a:bodyPr>
          <a:p>
            <a:pPr>
              <a:lnSpc>
                <a:spcPct val="100000"/>
              </a:lnSpc>
              <a:spcBef>
                <a:spcPts val="479"/>
              </a:spcBef>
            </a:pPr>
            <a:endParaRPr b="0" lang="en-US" sz="2400" spc="-1" strike="noStrike">
              <a:solidFill>
                <a:srgbClr val="003399"/>
              </a:solidFill>
              <a:latin typeface="Arial"/>
            </a:endParaRPr>
          </a:p>
          <a:p>
            <a:pPr marL="343080" indent="-342720">
              <a:lnSpc>
                <a:spcPct val="100000"/>
              </a:lnSpc>
              <a:spcBef>
                <a:spcPts val="479"/>
              </a:spcBef>
              <a:buClr>
                <a:srgbClr val="003399"/>
              </a:buClr>
              <a:buFont typeface="Symbol" charset="2"/>
              <a:buChar char=""/>
            </a:pPr>
            <a:r>
              <a:rPr b="0" lang="en-US" sz="2400" spc="-1" strike="noStrike">
                <a:solidFill>
                  <a:srgbClr val="003399"/>
                </a:solidFill>
                <a:latin typeface="Arial"/>
              </a:rPr>
              <a:t>Suatu host yang hendak mengirim pesannya maka akan menentukan terlebih dahulu apakah host tujuan berada pada jaringan yang sama atau tidak. Alamat jaringan diperoleh dengan operasi AND antara </a:t>
            </a:r>
            <a:r>
              <a:rPr b="0" i="1" lang="en-US" sz="2400" spc="-1" strike="noStrike">
                <a:solidFill>
                  <a:srgbClr val="003399"/>
                </a:solidFill>
                <a:latin typeface="Arial"/>
              </a:rPr>
              <a:t>IP Add. tujuan</a:t>
            </a:r>
            <a:r>
              <a:rPr b="0" lang="en-US" sz="2400" spc="-1" strike="noStrike">
                <a:solidFill>
                  <a:srgbClr val="003399"/>
                </a:solidFill>
                <a:latin typeface="Arial"/>
              </a:rPr>
              <a:t> dengan </a:t>
            </a:r>
            <a:r>
              <a:rPr b="0" i="1" lang="en-US" sz="2400" spc="-1" strike="noStrike">
                <a:solidFill>
                  <a:srgbClr val="003399"/>
                </a:solidFill>
                <a:latin typeface="Arial"/>
              </a:rPr>
              <a:t>Subnet Mask add</a:t>
            </a:r>
            <a:r>
              <a:rPr b="0" lang="en-US" sz="2400" spc="-1" strike="noStrike">
                <a:solidFill>
                  <a:srgbClr val="003399"/>
                </a:solidFill>
                <a:latin typeface="Arial"/>
              </a:rPr>
              <a:t>. Jika host tujuan berada pada jaringan yang sama maka pesan akan dikirim langsung ke host tujuan. </a:t>
            </a:r>
            <a:endParaRPr b="0" lang="en-US" sz="2400" spc="-1" strike="noStrike">
              <a:solidFill>
                <a:srgbClr val="003399"/>
              </a:solidFill>
              <a:latin typeface="Arial"/>
            </a:endParaRPr>
          </a:p>
          <a:p>
            <a:pPr>
              <a:lnSpc>
                <a:spcPct val="100000"/>
              </a:lnSpc>
              <a:spcBef>
                <a:spcPts val="479"/>
              </a:spcBef>
            </a:pPr>
            <a:endParaRPr b="0" lang="en-US" sz="2400" spc="-1" strike="noStrike">
              <a:solidFill>
                <a:srgbClr val="003399"/>
              </a:solidFill>
              <a:latin typeface="Arial"/>
            </a:endParaRPr>
          </a:p>
        </p:txBody>
      </p:sp>
      <p:sp>
        <p:nvSpPr>
          <p:cNvPr id="342" name="Slide Number Placeholder 3"/>
          <p:cNvSpPr txBox="1"/>
          <p:nvPr/>
        </p:nvSpPr>
        <p:spPr>
          <a:xfrm>
            <a:off x="6553080" y="6245280"/>
            <a:ext cx="2133360" cy="475920"/>
          </a:xfrm>
          <a:prstGeom prst="rect">
            <a:avLst/>
          </a:prstGeom>
          <a:noFill/>
          <a:ln w="9360">
            <a:noFill/>
          </a:ln>
        </p:spPr>
        <p:txBody>
          <a:bodyPr numCol="1" spcCol="0">
            <a:noAutofit/>
          </a:bodyPr>
          <a:p>
            <a:pPr algn="r">
              <a:lnSpc>
                <a:spcPct val="100000"/>
              </a:lnSpc>
            </a:pPr>
            <a:fld id="{6EA7A30F-C1D9-4945-BF6C-40356BD2D905}"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Rectangle 3"/>
          <p:cNvSpPr txBox="1"/>
          <p:nvPr/>
        </p:nvSpPr>
        <p:spPr>
          <a:xfrm>
            <a:off x="457200" y="333360"/>
            <a:ext cx="8229240" cy="5792400"/>
          </a:xfrm>
          <a:prstGeom prst="rect">
            <a:avLst/>
          </a:prstGeom>
          <a:noFill/>
          <a:ln w="9360">
            <a:noFill/>
          </a:ln>
        </p:spPr>
        <p:txBody>
          <a:bodyPr numCol="1" spcCol="0">
            <a:noAutofit/>
          </a:bodyPr>
          <a:p>
            <a:pPr>
              <a:lnSpc>
                <a:spcPct val="100000"/>
              </a:lnSpc>
              <a:spcBef>
                <a:spcPts val="479"/>
              </a:spcBef>
            </a:pPr>
            <a:endParaRPr b="0" lang="en-US" sz="2400" spc="-1" strike="noStrike">
              <a:solidFill>
                <a:srgbClr val="003399"/>
              </a:solidFill>
              <a:latin typeface="Arial"/>
            </a:endParaRPr>
          </a:p>
          <a:p>
            <a:pPr>
              <a:lnSpc>
                <a:spcPct val="100000"/>
              </a:lnSpc>
              <a:spcBef>
                <a:spcPts val="479"/>
              </a:spcBef>
            </a:pPr>
            <a:endParaRPr b="0" lang="en-US" sz="2400" spc="-1" strike="noStrike">
              <a:solidFill>
                <a:srgbClr val="003399"/>
              </a:solidFill>
              <a:latin typeface="Arial"/>
            </a:endParaRPr>
          </a:p>
          <a:p>
            <a:pPr>
              <a:lnSpc>
                <a:spcPct val="100000"/>
              </a:lnSpc>
              <a:spcBef>
                <a:spcPts val="479"/>
              </a:spcBef>
            </a:pPr>
            <a:endParaRPr b="0" lang="en-US" sz="2400" spc="-1" strike="noStrike">
              <a:solidFill>
                <a:srgbClr val="003399"/>
              </a:solidFill>
              <a:latin typeface="Arial"/>
            </a:endParaRPr>
          </a:p>
          <a:p>
            <a:pPr marL="343080" indent="-342720">
              <a:lnSpc>
                <a:spcPct val="100000"/>
              </a:lnSpc>
              <a:spcBef>
                <a:spcPts val="479"/>
              </a:spcBef>
              <a:buClr>
                <a:srgbClr val="003399"/>
              </a:buClr>
              <a:buFont typeface="Symbol" charset="2"/>
              <a:buChar char=""/>
            </a:pPr>
            <a:r>
              <a:rPr b="0" lang="en-US" sz="2400" spc="-1" strike="noStrike">
                <a:solidFill>
                  <a:srgbClr val="003399"/>
                </a:solidFill>
                <a:latin typeface="Arial"/>
              </a:rPr>
              <a:t>Network interface layer</a:t>
            </a:r>
            <a:r>
              <a:rPr b="0" lang="en-US" sz="2400" spc="-1" strike="noStrike">
                <a:solidFill>
                  <a:srgbClr val="003399"/>
                </a:solidFill>
                <a:latin typeface="Wingdings"/>
              </a:rPr>
              <a:t></a:t>
            </a:r>
            <a:r>
              <a:rPr b="0" lang="en-US" sz="2400" spc="-1" strike="noStrike">
                <a:solidFill>
                  <a:srgbClr val="003399"/>
                </a:solidFill>
                <a:latin typeface="Arial"/>
              </a:rPr>
              <a:t> bertanggung jawab mengirim dan menerima data ke dan dari media fisik.tugas utama protokol ini adalah mampu menerjemahkan sinyal listrik menjadi data digital.</a:t>
            </a:r>
            <a:endParaRPr b="0" lang="en-US" sz="2400" spc="-1" strike="noStrike">
              <a:solidFill>
                <a:srgbClr val="003399"/>
              </a:solidFill>
              <a:latin typeface="Arial"/>
            </a:endParaRPr>
          </a:p>
          <a:p>
            <a:pPr marL="343080" indent="-342720">
              <a:lnSpc>
                <a:spcPct val="100000"/>
              </a:lnSpc>
              <a:spcBef>
                <a:spcPts val="479"/>
              </a:spcBef>
              <a:buClr>
                <a:srgbClr val="003399"/>
              </a:buClr>
              <a:buFont typeface="Symbol" charset="2"/>
              <a:buChar char=""/>
            </a:pPr>
            <a:r>
              <a:rPr b="0" lang="en-US" sz="2400" spc="-1" strike="noStrike">
                <a:solidFill>
                  <a:srgbClr val="003399"/>
                </a:solidFill>
                <a:latin typeface="Arial"/>
              </a:rPr>
              <a:t>Internet layer</a:t>
            </a:r>
            <a:r>
              <a:rPr b="0" lang="en-US" sz="2400" spc="-1" strike="noStrike">
                <a:solidFill>
                  <a:srgbClr val="003399"/>
                </a:solidFill>
                <a:latin typeface="Wingdings"/>
              </a:rPr>
              <a:t></a:t>
            </a:r>
            <a:r>
              <a:rPr b="0" lang="en-US" sz="2400" spc="-1" strike="noStrike">
                <a:solidFill>
                  <a:srgbClr val="003399"/>
                </a:solidFill>
                <a:latin typeface="Arial"/>
              </a:rPr>
              <a:t> bertanggung jawab dalam proses pengiriman paket ke alamat yang tepat pada layer ini terdapat tiga macam protokol </a:t>
            </a:r>
            <a:r>
              <a:rPr b="0" lang="en-US" sz="2400" spc="-1" strike="noStrike">
                <a:solidFill>
                  <a:srgbClr val="003399"/>
                </a:solidFill>
                <a:latin typeface="Wingdings"/>
              </a:rPr>
              <a:t></a:t>
            </a:r>
            <a:r>
              <a:rPr b="0" lang="en-US" sz="2400" spc="-1" strike="noStrike">
                <a:solidFill>
                  <a:srgbClr val="003399"/>
                </a:solidFill>
                <a:latin typeface="Arial"/>
              </a:rPr>
              <a:t>IP,ARP dan ICMP</a:t>
            </a:r>
            <a:endParaRPr b="0" lang="en-US" sz="2400" spc="-1" strike="noStrike">
              <a:solidFill>
                <a:srgbClr val="003399"/>
              </a:solidFill>
              <a:latin typeface="Arial"/>
            </a:endParaRPr>
          </a:p>
          <a:p>
            <a:pPr marL="343080" indent="-342720">
              <a:lnSpc>
                <a:spcPct val="100000"/>
              </a:lnSpc>
              <a:spcBef>
                <a:spcPts val="479"/>
              </a:spcBef>
              <a:tabLst>
                <a:tab algn="l" pos="0"/>
              </a:tabLst>
            </a:pPr>
            <a:r>
              <a:rPr b="0" lang="en-US" sz="2400" spc="-1" strike="noStrike">
                <a:solidFill>
                  <a:srgbClr val="003399"/>
                </a:solidFill>
                <a:latin typeface="Arial"/>
              </a:rPr>
              <a:t>	</a:t>
            </a:r>
            <a:r>
              <a:rPr b="0" lang="en-US" sz="2400" spc="-1" strike="noStrike">
                <a:solidFill>
                  <a:srgbClr val="003399"/>
                </a:solidFill>
                <a:latin typeface="Arial"/>
              </a:rPr>
              <a:t>	</a:t>
            </a:r>
            <a:r>
              <a:rPr b="0" lang="en-US" sz="2400" spc="-1" strike="noStrike">
                <a:solidFill>
                  <a:srgbClr val="003399"/>
                </a:solidFill>
                <a:latin typeface="Arial"/>
              </a:rPr>
              <a:t>- IP(internet protokol)</a:t>
            </a:r>
            <a:r>
              <a:rPr b="0" lang="en-US" sz="2400" spc="-1" strike="noStrike">
                <a:solidFill>
                  <a:srgbClr val="003399"/>
                </a:solidFill>
                <a:latin typeface="Wingdings"/>
              </a:rPr>
              <a:t></a:t>
            </a:r>
            <a:r>
              <a:rPr b="0" lang="en-US" sz="2400" spc="-1" strike="noStrike">
                <a:solidFill>
                  <a:srgbClr val="003399"/>
                </a:solidFill>
                <a:latin typeface="Arial"/>
              </a:rPr>
              <a:t>menyampaikan </a:t>
            </a:r>
            <a:r>
              <a:rPr b="0" lang="en-US" sz="2400" spc="-1" strike="noStrike">
                <a:solidFill>
                  <a:srgbClr val="003399"/>
                </a:solidFill>
                <a:latin typeface="Arial"/>
              </a:rPr>
              <a:t>	</a:t>
            </a:r>
            <a:r>
              <a:rPr b="0" lang="en-US" sz="2400" spc="-1" strike="noStrike">
                <a:solidFill>
                  <a:srgbClr val="003399"/>
                </a:solidFill>
                <a:latin typeface="Arial"/>
              </a:rPr>
              <a:t>   paket data ke alamat yang tepat</a:t>
            </a:r>
            <a:endParaRPr b="0" lang="en-US" sz="2400" spc="-1" strike="noStrike">
              <a:solidFill>
                <a:srgbClr val="003399"/>
              </a:solidFill>
              <a:latin typeface="Arial"/>
            </a:endParaRPr>
          </a:p>
        </p:txBody>
      </p:sp>
      <p:sp>
        <p:nvSpPr>
          <p:cNvPr id="229" name="Slide Number Placeholder 2"/>
          <p:cNvSpPr txBox="1"/>
          <p:nvPr/>
        </p:nvSpPr>
        <p:spPr>
          <a:xfrm>
            <a:off x="6553080" y="6245280"/>
            <a:ext cx="2133360" cy="475920"/>
          </a:xfrm>
          <a:prstGeom prst="rect">
            <a:avLst/>
          </a:prstGeom>
          <a:noFill/>
          <a:ln w="9360">
            <a:noFill/>
          </a:ln>
        </p:spPr>
        <p:txBody>
          <a:bodyPr numCol="1" spcCol="0">
            <a:noAutofit/>
          </a:bodyPr>
          <a:p>
            <a:pPr algn="r">
              <a:lnSpc>
                <a:spcPct val="100000"/>
              </a:lnSpc>
            </a:pPr>
            <a:fld id="{33576A03-812A-49C5-A35A-D22F3869E26B}"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Title 1"/>
          <p:cNvSpPr txBox="1"/>
          <p:nvPr/>
        </p:nvSpPr>
        <p:spPr>
          <a:xfrm>
            <a:off x="1143000" y="274680"/>
            <a:ext cx="7695720" cy="867960"/>
          </a:xfrm>
          <a:prstGeom prst="rect">
            <a:avLst/>
          </a:prstGeom>
          <a:noFill/>
          <a:ln w="9360">
            <a:noFill/>
          </a:ln>
        </p:spPr>
        <p:txBody>
          <a:bodyPr numCol="1" spcCol="0" anchor="ctr">
            <a:noAutofit/>
          </a:bodyPr>
          <a:p>
            <a:pPr>
              <a:lnSpc>
                <a:spcPct val="100000"/>
              </a:lnSpc>
            </a:pPr>
            <a:r>
              <a:rPr b="1" i="1" lang="en-US" sz="3400" spc="-1" strike="noStrike">
                <a:solidFill>
                  <a:srgbClr val="000000"/>
                </a:solidFill>
                <a:latin typeface="Arial"/>
              </a:rPr>
              <a:t>Skenario Pengiriman Host to Host dalam 1 Jaringan &lt;Gambar&gt;</a:t>
            </a:r>
            <a:endParaRPr b="0" lang="en-US" sz="3400" spc="-1" strike="noStrike">
              <a:solidFill>
                <a:srgbClr val="000000"/>
              </a:solidFill>
              <a:latin typeface="Arial"/>
            </a:endParaRPr>
          </a:p>
        </p:txBody>
      </p:sp>
      <p:sp>
        <p:nvSpPr>
          <p:cNvPr id="344" name="Slide Number Placeholder 3"/>
          <p:cNvSpPr txBox="1"/>
          <p:nvPr/>
        </p:nvSpPr>
        <p:spPr>
          <a:xfrm>
            <a:off x="6553080" y="6245280"/>
            <a:ext cx="2133360" cy="475920"/>
          </a:xfrm>
          <a:prstGeom prst="rect">
            <a:avLst/>
          </a:prstGeom>
          <a:noFill/>
          <a:ln w="9360">
            <a:noFill/>
          </a:ln>
        </p:spPr>
        <p:txBody>
          <a:bodyPr numCol="1" spcCol="0">
            <a:noAutofit/>
          </a:bodyPr>
          <a:p>
            <a:pPr algn="r">
              <a:lnSpc>
                <a:spcPct val="100000"/>
              </a:lnSpc>
            </a:pPr>
            <a:fld id="{C2E2D3ED-8C58-4D2F-A565-D5192ADFF3FD}" type="slidenum">
              <a:rPr b="0" lang="en-US" sz="1400" spc="-1" strike="noStrike">
                <a:solidFill>
                  <a:srgbClr val="000000"/>
                </a:solidFill>
                <a:latin typeface="Arial"/>
              </a:rPr>
              <a:t>&lt;number&gt;</a:t>
            </a:fld>
            <a:endParaRPr b="0" lang="en-GB" sz="1400" spc="-1" strike="noStrike">
              <a:latin typeface="Times New Roman"/>
            </a:endParaRPr>
          </a:p>
        </p:txBody>
      </p:sp>
      <p:graphicFrame>
        <p:nvGraphicFramePr>
          <p:cNvPr id="345" name="Object 5"/>
          <p:cNvGraphicFramePr/>
          <p:nvPr/>
        </p:nvGraphicFramePr>
        <p:xfrm>
          <a:off x="1643040" y="1357200"/>
          <a:ext cx="6286320" cy="4864320"/>
        </p:xfrm>
        <a:graphic>
          <a:graphicData uri="http://schemas.openxmlformats.org/presentationml/2006/ole">
            <p:oleObj progId="Visio.Drawing.11" r:id="rId1" spid="">
              <p:embed/>
              <p:pic>
                <p:nvPicPr>
                  <p:cNvPr id="346" name="Object 5" descr=""/>
                  <p:cNvPicPr/>
                  <p:nvPr/>
                </p:nvPicPr>
                <p:blipFill>
                  <a:blip r:embed="rId2"/>
                  <a:stretch/>
                </p:blipFill>
                <p:spPr>
                  <a:xfrm>
                    <a:off x="1643040" y="1357200"/>
                    <a:ext cx="6286320" cy="4864320"/>
                  </a:xfrm>
                  <a:prstGeom prst="rect">
                    <a:avLst/>
                  </a:prstGeom>
                  <a:ln w="0">
                    <a:noFill/>
                  </a:ln>
                </p:spPr>
              </p:pic>
            </p:oleObj>
          </a:graphicData>
        </a:graphic>
      </p:graphicFrame>
    </p:spTree>
  </p:cSld>
  <p:transition>
    <p:fade thruBlk="true"/>
  </p:transition>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Title 1"/>
          <p:cNvSpPr txBox="1"/>
          <p:nvPr/>
        </p:nvSpPr>
        <p:spPr>
          <a:xfrm>
            <a:off x="1143000" y="274680"/>
            <a:ext cx="7695720" cy="867960"/>
          </a:xfrm>
          <a:prstGeom prst="rect">
            <a:avLst/>
          </a:prstGeom>
          <a:noFill/>
          <a:ln w="9360">
            <a:noFill/>
          </a:ln>
        </p:spPr>
        <p:txBody>
          <a:bodyPr numCol="1" spcCol="0" anchor="ctr">
            <a:noAutofit/>
          </a:bodyPr>
          <a:p>
            <a:pPr>
              <a:lnSpc>
                <a:spcPct val="100000"/>
              </a:lnSpc>
            </a:pPr>
            <a:r>
              <a:rPr b="1" i="1" lang="en-US" sz="3400" spc="-1" strike="noStrike">
                <a:solidFill>
                  <a:srgbClr val="000000"/>
                </a:solidFill>
                <a:latin typeface="Arial"/>
              </a:rPr>
              <a:t>Skenario Pengiriman Host to Host dalam Jaringan Berbeda </a:t>
            </a:r>
            <a:endParaRPr b="0" lang="en-US" sz="3400" spc="-1" strike="noStrike">
              <a:solidFill>
                <a:srgbClr val="000000"/>
              </a:solidFill>
              <a:latin typeface="Arial"/>
            </a:endParaRPr>
          </a:p>
        </p:txBody>
      </p:sp>
      <p:sp>
        <p:nvSpPr>
          <p:cNvPr id="348" name="Content Placeholder 2"/>
          <p:cNvSpPr txBox="1"/>
          <p:nvPr/>
        </p:nvSpPr>
        <p:spPr>
          <a:xfrm>
            <a:off x="1143000" y="1219320"/>
            <a:ext cx="7543440" cy="4906440"/>
          </a:xfrm>
          <a:prstGeom prst="rect">
            <a:avLst/>
          </a:prstGeom>
          <a:noFill/>
          <a:ln w="9360">
            <a:noFill/>
          </a:ln>
        </p:spPr>
        <p:txBody>
          <a:bodyPr numCol="1" spcCol="0">
            <a:noAutofit/>
          </a:bodyPr>
          <a:p>
            <a:pPr>
              <a:lnSpc>
                <a:spcPct val="100000"/>
              </a:lnSpc>
              <a:spcBef>
                <a:spcPts val="479"/>
              </a:spcBef>
            </a:pPr>
            <a:endParaRPr b="0" lang="en-US" sz="2400" spc="-1" strike="noStrike">
              <a:solidFill>
                <a:srgbClr val="003399"/>
              </a:solidFill>
              <a:latin typeface="Arial"/>
            </a:endParaRPr>
          </a:p>
          <a:p>
            <a:pPr marL="343080" indent="-342720">
              <a:lnSpc>
                <a:spcPct val="100000"/>
              </a:lnSpc>
              <a:spcBef>
                <a:spcPts val="479"/>
              </a:spcBef>
              <a:buClr>
                <a:srgbClr val="003399"/>
              </a:buClr>
              <a:buFont typeface="Symbol" charset="2"/>
              <a:buChar char=""/>
            </a:pPr>
            <a:r>
              <a:rPr b="0" lang="en-US" sz="2400" spc="-1" strike="noStrike">
                <a:solidFill>
                  <a:srgbClr val="003399"/>
                </a:solidFill>
                <a:latin typeface="Arial"/>
              </a:rPr>
              <a:t>Apabila alamat jaringan host tujuan yang diperoleh berbeda dengan lamat jaringan host asal, maka pesan akan dikirimkan ke gateway (gateway memiliki alamat jaringan yang sama dengan host asal)</a:t>
            </a:r>
            <a:endParaRPr b="0" lang="en-US" sz="2400" spc="-1" strike="noStrike">
              <a:solidFill>
                <a:srgbClr val="003399"/>
              </a:solidFill>
              <a:latin typeface="Arial"/>
            </a:endParaRPr>
          </a:p>
          <a:p>
            <a:pPr>
              <a:lnSpc>
                <a:spcPct val="100000"/>
              </a:lnSpc>
              <a:spcBef>
                <a:spcPts val="479"/>
              </a:spcBef>
            </a:pPr>
            <a:endParaRPr b="0" lang="en-US" sz="2400" spc="-1" strike="noStrike">
              <a:solidFill>
                <a:srgbClr val="003399"/>
              </a:solidFill>
              <a:latin typeface="Arial"/>
            </a:endParaRPr>
          </a:p>
        </p:txBody>
      </p:sp>
      <p:sp>
        <p:nvSpPr>
          <p:cNvPr id="349" name="Slide Number Placeholder 3"/>
          <p:cNvSpPr txBox="1"/>
          <p:nvPr/>
        </p:nvSpPr>
        <p:spPr>
          <a:xfrm>
            <a:off x="6553080" y="6245280"/>
            <a:ext cx="2133360" cy="475920"/>
          </a:xfrm>
          <a:prstGeom prst="rect">
            <a:avLst/>
          </a:prstGeom>
          <a:noFill/>
          <a:ln w="9360">
            <a:noFill/>
          </a:ln>
        </p:spPr>
        <p:txBody>
          <a:bodyPr numCol="1" spcCol="0">
            <a:noAutofit/>
          </a:bodyPr>
          <a:p>
            <a:pPr algn="r">
              <a:lnSpc>
                <a:spcPct val="100000"/>
              </a:lnSpc>
            </a:pPr>
            <a:fld id="{96C7AA74-654B-48F3-ABF3-4A69E6C5C4D2}"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Title 1"/>
          <p:cNvSpPr txBox="1"/>
          <p:nvPr/>
        </p:nvSpPr>
        <p:spPr>
          <a:xfrm>
            <a:off x="857160" y="274680"/>
            <a:ext cx="7981560" cy="867960"/>
          </a:xfrm>
          <a:prstGeom prst="rect">
            <a:avLst/>
          </a:prstGeom>
          <a:noFill/>
          <a:ln w="9360">
            <a:noFill/>
          </a:ln>
        </p:spPr>
        <p:txBody>
          <a:bodyPr numCol="1" spcCol="0" anchor="ctr">
            <a:noAutofit/>
          </a:bodyPr>
          <a:p>
            <a:pPr>
              <a:lnSpc>
                <a:spcPct val="100000"/>
              </a:lnSpc>
            </a:pPr>
            <a:r>
              <a:rPr b="1" i="1" lang="en-US" sz="3600" spc="-1" strike="noStrike">
                <a:solidFill>
                  <a:srgbClr val="000000"/>
                </a:solidFill>
                <a:latin typeface="Arial"/>
              </a:rPr>
              <a:t>Skenario Pengiriman Host to Host dalam Jaringan Berbeda &lt;Gambar&gt;</a:t>
            </a:r>
            <a:endParaRPr b="0" lang="en-US" sz="3600" spc="-1" strike="noStrike">
              <a:solidFill>
                <a:srgbClr val="000000"/>
              </a:solidFill>
              <a:latin typeface="Arial"/>
            </a:endParaRPr>
          </a:p>
        </p:txBody>
      </p:sp>
      <p:sp>
        <p:nvSpPr>
          <p:cNvPr id="351" name="Slide Number Placeholder 3"/>
          <p:cNvSpPr txBox="1"/>
          <p:nvPr/>
        </p:nvSpPr>
        <p:spPr>
          <a:xfrm>
            <a:off x="6553080" y="6245280"/>
            <a:ext cx="2133360" cy="475920"/>
          </a:xfrm>
          <a:prstGeom prst="rect">
            <a:avLst/>
          </a:prstGeom>
          <a:noFill/>
          <a:ln w="9360">
            <a:noFill/>
          </a:ln>
        </p:spPr>
        <p:txBody>
          <a:bodyPr numCol="1" spcCol="0">
            <a:noAutofit/>
          </a:bodyPr>
          <a:p>
            <a:pPr algn="r">
              <a:lnSpc>
                <a:spcPct val="100000"/>
              </a:lnSpc>
            </a:pPr>
            <a:fld id="{C02190E0-1395-4D66-B26C-94C2A99CEE70}" type="slidenum">
              <a:rPr b="0" lang="en-US" sz="1400" spc="-1" strike="noStrike">
                <a:solidFill>
                  <a:srgbClr val="000000"/>
                </a:solidFill>
                <a:latin typeface="Arial"/>
              </a:rPr>
              <a:t>&lt;number&gt;</a:t>
            </a:fld>
            <a:endParaRPr b="0" lang="en-GB" sz="1400" spc="-1" strike="noStrike">
              <a:latin typeface="Times New Roman"/>
            </a:endParaRPr>
          </a:p>
        </p:txBody>
      </p:sp>
      <p:graphicFrame>
        <p:nvGraphicFramePr>
          <p:cNvPr id="352" name="Object 3"/>
          <p:cNvGraphicFramePr/>
          <p:nvPr/>
        </p:nvGraphicFramePr>
        <p:xfrm>
          <a:off x="1357200" y="1285920"/>
          <a:ext cx="6643440" cy="4918320"/>
        </p:xfrm>
        <a:graphic>
          <a:graphicData uri="http://schemas.openxmlformats.org/presentationml/2006/ole">
            <p:oleObj progId="Visio.Drawing.11" r:id="rId1" spid="">
              <p:embed/>
              <p:pic>
                <p:nvPicPr>
                  <p:cNvPr id="353" name="Object 3" descr=""/>
                  <p:cNvPicPr/>
                  <p:nvPr/>
                </p:nvPicPr>
                <p:blipFill>
                  <a:blip r:embed="rId2"/>
                  <a:stretch/>
                </p:blipFill>
                <p:spPr>
                  <a:xfrm>
                    <a:off x="1357200" y="1285920"/>
                    <a:ext cx="6643440" cy="4918320"/>
                  </a:xfrm>
                  <a:prstGeom prst="rect">
                    <a:avLst/>
                  </a:prstGeom>
                  <a:ln w="0">
                    <a:noFill/>
                  </a:ln>
                </p:spPr>
              </p:pic>
            </p:oleObj>
          </a:graphicData>
        </a:graphic>
      </p:graphicFrame>
    </p:spTree>
  </p:cSld>
  <p:transition>
    <p:fade thruBlk="true"/>
  </p:transition>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Title 1"/>
          <p:cNvSpPr txBox="1"/>
          <p:nvPr/>
        </p:nvSpPr>
        <p:spPr>
          <a:xfrm>
            <a:off x="500040" y="0"/>
            <a:ext cx="8229240" cy="1142640"/>
          </a:xfrm>
          <a:prstGeom prst="rect">
            <a:avLst/>
          </a:prstGeom>
          <a:noFill/>
          <a:ln w="9360">
            <a:noFill/>
          </a:ln>
        </p:spPr>
        <p:txBody>
          <a:bodyPr numCol="1" spcCol="0" anchor="ctr">
            <a:noAutofit/>
          </a:bodyPr>
          <a:p>
            <a:pPr>
              <a:lnSpc>
                <a:spcPct val="100000"/>
              </a:lnSpc>
            </a:pPr>
            <a:r>
              <a:rPr b="1" i="1" lang="en-US" sz="6600" spc="-1" strike="noStrike">
                <a:solidFill>
                  <a:srgbClr val="000000"/>
                </a:solidFill>
                <a:latin typeface="Arial"/>
              </a:rPr>
              <a:t>The End …</a:t>
            </a:r>
            <a:endParaRPr b="0" lang="en-US" sz="6600" spc="-1" strike="noStrike">
              <a:solidFill>
                <a:srgbClr val="000000"/>
              </a:solidFill>
              <a:latin typeface="Arial"/>
            </a:endParaRPr>
          </a:p>
        </p:txBody>
      </p:sp>
      <p:sp>
        <p:nvSpPr>
          <p:cNvPr id="355" name="Content Placeholder 3"/>
          <p:cNvSpPr txBox="1"/>
          <p:nvPr/>
        </p:nvSpPr>
        <p:spPr>
          <a:xfrm>
            <a:off x="457200" y="1500120"/>
            <a:ext cx="8400600" cy="4625640"/>
          </a:xfrm>
          <a:prstGeom prst="rect">
            <a:avLst/>
          </a:prstGeom>
          <a:noFill/>
          <a:ln w="9360">
            <a:noFill/>
          </a:ln>
        </p:spPr>
        <p:txBody>
          <a:bodyPr numCol="1" spcCol="0">
            <a:noAutofit/>
          </a:bodyPr>
          <a:p>
            <a:pPr marL="343080" indent="-342720">
              <a:lnSpc>
                <a:spcPct val="100000"/>
              </a:lnSpc>
              <a:spcBef>
                <a:spcPts val="479"/>
              </a:spcBef>
              <a:tabLst>
                <a:tab algn="l" pos="0"/>
              </a:tabLst>
            </a:pPr>
            <a:endParaRPr b="0" lang="en-US" sz="2400" spc="-1" strike="noStrike">
              <a:solidFill>
                <a:srgbClr val="003399"/>
              </a:solidFill>
              <a:latin typeface="Arial"/>
            </a:endParaRPr>
          </a:p>
          <a:p>
            <a:pPr marL="343080" indent="-342720">
              <a:lnSpc>
                <a:spcPct val="100000"/>
              </a:lnSpc>
              <a:spcBef>
                <a:spcPts val="479"/>
              </a:spcBef>
              <a:tabLst>
                <a:tab algn="l" pos="0"/>
              </a:tabLst>
            </a:pPr>
            <a:endParaRPr b="0" lang="en-US" sz="2400" spc="-1" strike="noStrike">
              <a:solidFill>
                <a:srgbClr val="003399"/>
              </a:solidFill>
              <a:latin typeface="Arial"/>
            </a:endParaRPr>
          </a:p>
          <a:p>
            <a:pPr marL="343080" indent="-342720">
              <a:lnSpc>
                <a:spcPct val="100000"/>
              </a:lnSpc>
              <a:spcBef>
                <a:spcPts val="479"/>
              </a:spcBef>
              <a:tabLst>
                <a:tab algn="l" pos="0"/>
              </a:tabLst>
            </a:pPr>
            <a:endParaRPr b="0" lang="en-US" sz="2400" spc="-1" strike="noStrike">
              <a:solidFill>
                <a:srgbClr val="003399"/>
              </a:solidFill>
              <a:latin typeface="Arial"/>
            </a:endParaRPr>
          </a:p>
          <a:p>
            <a:pPr marL="343080" indent="-342720" algn="ctr">
              <a:lnSpc>
                <a:spcPct val="100000"/>
              </a:lnSpc>
              <a:spcBef>
                <a:spcPts val="641"/>
              </a:spcBef>
              <a:tabLst>
                <a:tab algn="l" pos="0"/>
              </a:tabLst>
            </a:pPr>
            <a:r>
              <a:rPr b="1" lang="en-US" sz="3200" spc="-1" strike="noStrike">
                <a:solidFill>
                  <a:srgbClr val="003399"/>
                </a:solidFill>
                <a:latin typeface="Arial"/>
              </a:rPr>
              <a:t>Pusing Yah??? ^_^</a:t>
            </a:r>
            <a:endParaRPr b="0" lang="en-US" sz="3200" spc="-1" strike="noStrike">
              <a:solidFill>
                <a:srgbClr val="003399"/>
              </a:solidFill>
              <a:latin typeface="Arial"/>
            </a:endParaRPr>
          </a:p>
          <a:p>
            <a:pPr marL="343080" indent="-342720" algn="ctr">
              <a:lnSpc>
                <a:spcPct val="100000"/>
              </a:lnSpc>
              <a:spcBef>
                <a:spcPts val="641"/>
              </a:spcBef>
              <a:tabLst>
                <a:tab algn="l" pos="0"/>
              </a:tabLst>
            </a:pPr>
            <a:r>
              <a:rPr b="1" lang="en-US" sz="3200" spc="-1" strike="noStrike">
                <a:solidFill>
                  <a:srgbClr val="003399"/>
                </a:solidFill>
                <a:latin typeface="Arial"/>
              </a:rPr>
              <a:t> </a:t>
            </a:r>
            <a:r>
              <a:rPr b="1" lang="en-US" sz="3200" spc="-1" strike="noStrike">
                <a:solidFill>
                  <a:srgbClr val="003399"/>
                </a:solidFill>
                <a:latin typeface="Arial"/>
              </a:rPr>
              <a:t>Ayo Latihan Dulu Aja</a:t>
            </a:r>
            <a:endParaRPr b="0" lang="en-US" sz="3200" spc="-1" strike="noStrike">
              <a:solidFill>
                <a:srgbClr val="003399"/>
              </a:solidFill>
              <a:latin typeface="Arial"/>
            </a:endParaRPr>
          </a:p>
        </p:txBody>
      </p:sp>
      <p:sp>
        <p:nvSpPr>
          <p:cNvPr id="356" name="Slide Number Placeholder 4"/>
          <p:cNvSpPr txBox="1"/>
          <p:nvPr/>
        </p:nvSpPr>
        <p:spPr>
          <a:xfrm>
            <a:off x="6553080" y="6245280"/>
            <a:ext cx="2133360" cy="475920"/>
          </a:xfrm>
          <a:prstGeom prst="rect">
            <a:avLst/>
          </a:prstGeom>
          <a:noFill/>
          <a:ln w="9360">
            <a:noFill/>
          </a:ln>
        </p:spPr>
        <p:txBody>
          <a:bodyPr numCol="1" spcCol="0">
            <a:noAutofit/>
          </a:bodyPr>
          <a:p>
            <a:pPr algn="r">
              <a:lnSpc>
                <a:spcPct val="100000"/>
              </a:lnSpc>
            </a:pPr>
            <a:fld id="{D25E6503-C41F-4D0E-AF92-CF918D3BCE50}"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Rectangle 3"/>
          <p:cNvSpPr txBox="1"/>
          <p:nvPr/>
        </p:nvSpPr>
        <p:spPr>
          <a:xfrm>
            <a:off x="457200" y="549360"/>
            <a:ext cx="8229240" cy="5576400"/>
          </a:xfrm>
          <a:prstGeom prst="rect">
            <a:avLst/>
          </a:prstGeom>
          <a:noFill/>
          <a:ln w="9360">
            <a:noFill/>
          </a:ln>
        </p:spPr>
        <p:txBody>
          <a:bodyPr numCol="1" spcCol="0">
            <a:noAutofit/>
          </a:bodyPr>
          <a:p>
            <a:pPr marL="343080" indent="-342720">
              <a:lnSpc>
                <a:spcPct val="90000"/>
              </a:lnSpc>
              <a:spcBef>
                <a:spcPts val="561"/>
              </a:spcBef>
              <a:tabLst>
                <a:tab algn="l" pos="0"/>
              </a:tabLst>
            </a:pPr>
            <a:r>
              <a:rPr b="0" lang="en-US" sz="2800" spc="-1" strike="noStrike">
                <a:solidFill>
                  <a:srgbClr val="003399"/>
                </a:solidFill>
                <a:latin typeface="Arial"/>
              </a:rPr>
              <a:t>	</a:t>
            </a:r>
            <a:r>
              <a:rPr b="0" lang="en-US" sz="2800" spc="-1" strike="noStrike">
                <a:solidFill>
                  <a:srgbClr val="003399"/>
                </a:solidFill>
                <a:latin typeface="Arial"/>
              </a:rPr>
              <a:t>- </a:t>
            </a:r>
            <a:r>
              <a:rPr b="0" lang="en-US" sz="2800" spc="-1" strike="noStrike">
                <a:solidFill>
                  <a:srgbClr val="003399"/>
                </a:solidFill>
                <a:latin typeface="Arial"/>
              </a:rPr>
              <a:t>	</a:t>
            </a:r>
            <a:r>
              <a:rPr b="0" lang="en-US" sz="2800" spc="-1" strike="noStrike">
                <a:solidFill>
                  <a:srgbClr val="003399"/>
                </a:solidFill>
                <a:latin typeface="Arial"/>
              </a:rPr>
              <a:t>ARP (address resolution protocol) </a:t>
            </a:r>
            <a:r>
              <a:rPr b="0" lang="en-US" sz="2800" spc="-1" strike="noStrike">
                <a:solidFill>
                  <a:srgbClr val="003399"/>
                </a:solidFill>
                <a:latin typeface="Wingdings"/>
              </a:rPr>
              <a:t></a:t>
            </a:r>
            <a:r>
              <a:rPr b="0" lang="en-US" sz="2800" spc="-1" strike="noStrike">
                <a:solidFill>
                  <a:srgbClr val="003399"/>
                </a:solidFill>
                <a:latin typeface="Arial"/>
              </a:rPr>
              <a:t> </a:t>
            </a:r>
            <a:r>
              <a:rPr b="0" lang="en-US" sz="2800" spc="-1" strike="noStrike">
                <a:solidFill>
                  <a:srgbClr val="003399"/>
                </a:solidFill>
                <a:latin typeface="Arial"/>
              </a:rPr>
              <a:t>	</a:t>
            </a:r>
            <a:r>
              <a:rPr b="0" lang="en-US" sz="2800" spc="-1" strike="noStrike">
                <a:solidFill>
                  <a:srgbClr val="003399"/>
                </a:solidFill>
                <a:latin typeface="Arial"/>
              </a:rPr>
              <a:t>protokol yang digunakan untuk </a:t>
            </a:r>
            <a:r>
              <a:rPr b="0" lang="en-US" sz="2800" spc="-1" strike="noStrike">
                <a:solidFill>
                  <a:srgbClr val="003399"/>
                </a:solidFill>
                <a:latin typeface="Arial"/>
              </a:rPr>
              <a:t>	</a:t>
            </a:r>
            <a:r>
              <a:rPr b="0" lang="en-US" sz="2800" spc="-1" strike="noStrike">
                <a:solidFill>
                  <a:srgbClr val="003399"/>
                </a:solidFill>
                <a:latin typeface="Arial"/>
              </a:rPr>
              <a:t>menemukan alamat hardware dari host </a:t>
            </a:r>
            <a:r>
              <a:rPr b="0" lang="en-US" sz="2800" spc="-1" strike="noStrike">
                <a:solidFill>
                  <a:srgbClr val="003399"/>
                </a:solidFill>
                <a:latin typeface="Arial"/>
              </a:rPr>
              <a:t>	</a:t>
            </a:r>
            <a:r>
              <a:rPr b="0" lang="en-US" sz="2800" spc="-1" strike="noStrike">
                <a:solidFill>
                  <a:srgbClr val="003399"/>
                </a:solidFill>
                <a:latin typeface="Arial"/>
              </a:rPr>
              <a:t>yang terletak pada network yang sama</a:t>
            </a:r>
            <a:endParaRPr b="0" lang="en-US" sz="2800" spc="-1" strike="noStrike">
              <a:solidFill>
                <a:srgbClr val="003399"/>
              </a:solidFill>
              <a:latin typeface="Arial"/>
            </a:endParaRPr>
          </a:p>
          <a:p>
            <a:pPr marL="343080" indent="-342720">
              <a:lnSpc>
                <a:spcPct val="90000"/>
              </a:lnSpc>
              <a:spcBef>
                <a:spcPts val="561"/>
              </a:spcBef>
              <a:tabLst>
                <a:tab algn="l" pos="0"/>
              </a:tabLst>
            </a:pPr>
            <a:r>
              <a:rPr b="0" lang="en-US" sz="2800" spc="-1" strike="noStrike">
                <a:solidFill>
                  <a:srgbClr val="003399"/>
                </a:solidFill>
                <a:latin typeface="Arial"/>
              </a:rPr>
              <a:t>	</a:t>
            </a:r>
            <a:r>
              <a:rPr b="0" lang="en-US" sz="2800" spc="-1" strike="noStrike">
                <a:solidFill>
                  <a:srgbClr val="003399"/>
                </a:solidFill>
                <a:latin typeface="Arial"/>
              </a:rPr>
              <a:t>- </a:t>
            </a:r>
            <a:r>
              <a:rPr b="0" lang="en-US" sz="2800" spc="-1" strike="noStrike">
                <a:solidFill>
                  <a:srgbClr val="003399"/>
                </a:solidFill>
                <a:latin typeface="Arial"/>
              </a:rPr>
              <a:t>	</a:t>
            </a:r>
            <a:r>
              <a:rPr b="0" lang="en-US" sz="2800" spc="-1" strike="noStrike">
                <a:solidFill>
                  <a:srgbClr val="003399"/>
                </a:solidFill>
                <a:latin typeface="Arial"/>
              </a:rPr>
              <a:t>ICMP(internet control Message </a:t>
            </a:r>
            <a:r>
              <a:rPr b="0" lang="en-US" sz="2800" spc="-1" strike="noStrike">
                <a:solidFill>
                  <a:srgbClr val="003399"/>
                </a:solidFill>
                <a:latin typeface="Arial"/>
              </a:rPr>
              <a:t>	</a:t>
            </a:r>
            <a:r>
              <a:rPr b="0" lang="en-US" sz="2800" spc="-1" strike="noStrike">
                <a:solidFill>
                  <a:srgbClr val="003399"/>
                </a:solidFill>
                <a:latin typeface="Arial"/>
              </a:rPr>
              <a:t>protokol)</a:t>
            </a:r>
            <a:r>
              <a:rPr b="0" lang="en-US" sz="2800" spc="-1" strike="noStrike">
                <a:solidFill>
                  <a:srgbClr val="003399"/>
                </a:solidFill>
                <a:latin typeface="Wingdings"/>
              </a:rPr>
              <a:t></a:t>
            </a:r>
            <a:r>
              <a:rPr b="0" lang="en-US" sz="2800" spc="-1" strike="noStrike">
                <a:solidFill>
                  <a:srgbClr val="003399"/>
                </a:solidFill>
                <a:latin typeface="Arial"/>
              </a:rPr>
              <a:t>protokol yang digunakan </a:t>
            </a:r>
            <a:r>
              <a:rPr b="0" lang="en-US" sz="2800" spc="-1" strike="noStrike">
                <a:solidFill>
                  <a:srgbClr val="003399"/>
                </a:solidFill>
                <a:latin typeface="Arial"/>
              </a:rPr>
              <a:t>	</a:t>
            </a:r>
            <a:r>
              <a:rPr b="0" lang="en-US" sz="2800" spc="-1" strike="noStrike">
                <a:solidFill>
                  <a:srgbClr val="003399"/>
                </a:solidFill>
                <a:latin typeface="Arial"/>
              </a:rPr>
              <a:t>untuk mengirimkan pesan dan </a:t>
            </a:r>
            <a:r>
              <a:rPr b="0" lang="en-US" sz="2800" spc="-1" strike="noStrike">
                <a:solidFill>
                  <a:srgbClr val="003399"/>
                </a:solidFill>
                <a:latin typeface="Arial"/>
              </a:rPr>
              <a:t>	</a:t>
            </a:r>
            <a:r>
              <a:rPr b="0" lang="en-US" sz="2800" spc="-1" strike="noStrike">
                <a:solidFill>
                  <a:srgbClr val="003399"/>
                </a:solidFill>
                <a:latin typeface="Arial"/>
              </a:rPr>
              <a:t>melaporkan kegagalan pengiriman </a:t>
            </a:r>
            <a:r>
              <a:rPr b="0" lang="en-US" sz="2800" spc="-1" strike="noStrike">
                <a:solidFill>
                  <a:srgbClr val="003399"/>
                </a:solidFill>
                <a:latin typeface="Arial"/>
              </a:rPr>
              <a:t>	</a:t>
            </a:r>
            <a:r>
              <a:rPr b="0" lang="en-US" sz="2800" spc="-1" strike="noStrike">
                <a:solidFill>
                  <a:srgbClr val="003399"/>
                </a:solidFill>
                <a:latin typeface="Arial"/>
              </a:rPr>
              <a:t>data.</a:t>
            </a:r>
            <a:endParaRPr b="0" lang="en-US" sz="2800" spc="-1" strike="noStrike">
              <a:solidFill>
                <a:srgbClr val="003399"/>
              </a:solidFill>
              <a:latin typeface="Arial"/>
            </a:endParaRPr>
          </a:p>
          <a:p>
            <a:pPr marL="343080" indent="-342720">
              <a:lnSpc>
                <a:spcPct val="90000"/>
              </a:lnSpc>
              <a:spcBef>
                <a:spcPts val="561"/>
              </a:spcBef>
              <a:buClr>
                <a:srgbClr val="003399"/>
              </a:buClr>
              <a:buFont typeface="Symbol" charset="2"/>
              <a:buChar char=""/>
              <a:tabLst>
                <a:tab algn="l" pos="0"/>
              </a:tabLst>
            </a:pPr>
            <a:r>
              <a:rPr b="0" lang="en-US" sz="2800" spc="-1" strike="noStrike">
                <a:solidFill>
                  <a:srgbClr val="003399"/>
                </a:solidFill>
                <a:latin typeface="Arial"/>
              </a:rPr>
              <a:t>Transport layer</a:t>
            </a:r>
            <a:r>
              <a:rPr b="0" lang="en-US" sz="2800" spc="-1" strike="noStrike">
                <a:solidFill>
                  <a:srgbClr val="003399"/>
                </a:solidFill>
                <a:latin typeface="Wingdings"/>
              </a:rPr>
              <a:t></a:t>
            </a:r>
            <a:r>
              <a:rPr b="0" lang="en-US" sz="2800" spc="-1" strike="noStrike">
                <a:solidFill>
                  <a:srgbClr val="003399"/>
                </a:solidFill>
                <a:latin typeface="Arial"/>
              </a:rPr>
              <a:t>protokol yang bertanggung jawab untuk mengadakan komunikasi antar 2 host. 2 protokol yang terlibat adalah TCP dan UDP( user datagram protocol)</a:t>
            </a:r>
            <a:endParaRPr b="0" lang="en-US" sz="2800" spc="-1" strike="noStrike">
              <a:solidFill>
                <a:srgbClr val="003399"/>
              </a:solidFill>
              <a:latin typeface="Arial"/>
            </a:endParaRPr>
          </a:p>
          <a:p>
            <a:pPr marL="343080" indent="-342720">
              <a:lnSpc>
                <a:spcPct val="90000"/>
              </a:lnSpc>
              <a:spcBef>
                <a:spcPts val="561"/>
              </a:spcBef>
              <a:tabLst>
                <a:tab algn="l" pos="0"/>
              </a:tabLst>
            </a:pPr>
            <a:endParaRPr b="0" lang="en-US" sz="2800" spc="-1" strike="noStrike">
              <a:solidFill>
                <a:srgbClr val="003399"/>
              </a:solidFill>
              <a:latin typeface="Arial"/>
            </a:endParaRPr>
          </a:p>
          <a:p>
            <a:pPr marL="343080" indent="-342720">
              <a:lnSpc>
                <a:spcPct val="90000"/>
              </a:lnSpc>
              <a:spcBef>
                <a:spcPts val="561"/>
              </a:spcBef>
              <a:tabLst>
                <a:tab algn="l" pos="0"/>
              </a:tabLst>
            </a:pPr>
            <a:endParaRPr b="0" lang="en-US" sz="2800" spc="-1" strike="noStrike">
              <a:solidFill>
                <a:srgbClr val="003399"/>
              </a:solidFill>
              <a:latin typeface="Arial"/>
            </a:endParaRPr>
          </a:p>
        </p:txBody>
      </p:sp>
      <p:sp>
        <p:nvSpPr>
          <p:cNvPr id="231" name="Slide Number Placeholder 2"/>
          <p:cNvSpPr txBox="1"/>
          <p:nvPr/>
        </p:nvSpPr>
        <p:spPr>
          <a:xfrm>
            <a:off x="6553080" y="6245280"/>
            <a:ext cx="2133360" cy="475920"/>
          </a:xfrm>
          <a:prstGeom prst="rect">
            <a:avLst/>
          </a:prstGeom>
          <a:noFill/>
          <a:ln w="9360">
            <a:noFill/>
          </a:ln>
        </p:spPr>
        <p:txBody>
          <a:bodyPr numCol="1" spcCol="0">
            <a:noAutofit/>
          </a:bodyPr>
          <a:p>
            <a:pPr algn="r">
              <a:lnSpc>
                <a:spcPct val="100000"/>
              </a:lnSpc>
            </a:pPr>
            <a:fld id="{2B6D7DC8-BBFE-4871-8822-B4E0436EC875}"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Rectangle 3"/>
          <p:cNvSpPr txBox="1"/>
          <p:nvPr/>
        </p:nvSpPr>
        <p:spPr>
          <a:xfrm>
            <a:off x="684360" y="333360"/>
            <a:ext cx="7210080" cy="1541160"/>
          </a:xfrm>
          <a:prstGeom prst="rect">
            <a:avLst/>
          </a:prstGeom>
          <a:noFill/>
          <a:ln w="9360">
            <a:noFill/>
          </a:ln>
        </p:spPr>
        <p:txBody>
          <a:bodyPr numCol="1" spcCol="0">
            <a:noAutofit/>
          </a:bodyPr>
          <a:p>
            <a:pPr marL="343080" indent="-342720">
              <a:lnSpc>
                <a:spcPct val="100000"/>
              </a:lnSpc>
              <a:spcBef>
                <a:spcPts val="561"/>
              </a:spcBef>
              <a:buClr>
                <a:srgbClr val="003399"/>
              </a:buClr>
              <a:buFont typeface="Symbol" charset="2"/>
              <a:buChar char=""/>
            </a:pPr>
            <a:r>
              <a:rPr b="0" lang="en-US" sz="2800" spc="-1" strike="noStrike">
                <a:solidFill>
                  <a:srgbClr val="003399"/>
                </a:solidFill>
                <a:latin typeface="Arial"/>
              </a:rPr>
              <a:t>Application layer</a:t>
            </a:r>
            <a:r>
              <a:rPr b="0" lang="en-US" sz="2800" spc="-1" strike="noStrike">
                <a:solidFill>
                  <a:srgbClr val="003399"/>
                </a:solidFill>
                <a:latin typeface="Wingdings"/>
              </a:rPr>
              <a:t></a:t>
            </a:r>
            <a:r>
              <a:rPr b="0" lang="en-US" sz="2800" spc="-1" strike="noStrike">
                <a:solidFill>
                  <a:srgbClr val="003399"/>
                </a:solidFill>
                <a:latin typeface="Arial"/>
              </a:rPr>
              <a:t>Pada layer ini terletak semua aplikasi yang menggunakan protokol TCP/IP</a:t>
            </a:r>
            <a:endParaRPr b="0" lang="en-US" sz="2800" spc="-1" strike="noStrike">
              <a:solidFill>
                <a:srgbClr val="003399"/>
              </a:solidFill>
              <a:latin typeface="Arial"/>
            </a:endParaRPr>
          </a:p>
        </p:txBody>
      </p:sp>
      <p:pic>
        <p:nvPicPr>
          <p:cNvPr id="233" name="Picture 4" descr=""/>
          <p:cNvPicPr/>
          <p:nvPr/>
        </p:nvPicPr>
        <p:blipFill>
          <a:blip r:embed="rId1"/>
          <a:stretch/>
        </p:blipFill>
        <p:spPr>
          <a:xfrm>
            <a:off x="611280" y="1700280"/>
            <a:ext cx="7561080" cy="4220640"/>
          </a:xfrm>
          <a:prstGeom prst="rect">
            <a:avLst/>
          </a:prstGeom>
          <a:ln w="9525">
            <a:noFill/>
          </a:ln>
        </p:spPr>
      </p:pic>
      <p:sp>
        <p:nvSpPr>
          <p:cNvPr id="234" name="Slide Number Placeholder 3"/>
          <p:cNvSpPr txBox="1"/>
          <p:nvPr/>
        </p:nvSpPr>
        <p:spPr>
          <a:xfrm>
            <a:off x="6553080" y="6245280"/>
            <a:ext cx="2133360" cy="475920"/>
          </a:xfrm>
          <a:prstGeom prst="rect">
            <a:avLst/>
          </a:prstGeom>
          <a:noFill/>
          <a:ln w="9360">
            <a:noFill/>
          </a:ln>
        </p:spPr>
        <p:txBody>
          <a:bodyPr numCol="1" spcCol="0">
            <a:noAutofit/>
          </a:bodyPr>
          <a:p>
            <a:pPr algn="r">
              <a:lnSpc>
                <a:spcPct val="100000"/>
              </a:lnSpc>
            </a:pPr>
            <a:fld id="{170413EB-03CF-4937-B0F3-FE96DE800476}"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Rectangle 2"/>
          <p:cNvSpPr txBox="1"/>
          <p:nvPr/>
        </p:nvSpPr>
        <p:spPr>
          <a:xfrm>
            <a:off x="1143000" y="274680"/>
            <a:ext cx="7695720" cy="867960"/>
          </a:xfrm>
          <a:prstGeom prst="rect">
            <a:avLst/>
          </a:prstGeom>
          <a:noFill/>
          <a:ln w="9360">
            <a:noFill/>
          </a:ln>
        </p:spPr>
        <p:txBody>
          <a:bodyPr numCol="1" spcCol="0" anchor="ctr">
            <a:noAutofit/>
          </a:bodyPr>
          <a:p>
            <a:pPr>
              <a:lnSpc>
                <a:spcPct val="100000"/>
              </a:lnSpc>
            </a:pPr>
            <a:r>
              <a:rPr b="1" i="1" lang="en-US" sz="3600" spc="-1" strike="noStrike">
                <a:solidFill>
                  <a:srgbClr val="000000"/>
                </a:solidFill>
                <a:latin typeface="Arial"/>
              </a:rPr>
              <a:t>Analogi pengiriman Surat</a:t>
            </a:r>
            <a:endParaRPr b="0" lang="en-US" sz="3600" spc="-1" strike="noStrike">
              <a:solidFill>
                <a:srgbClr val="000000"/>
              </a:solidFill>
              <a:latin typeface="Arial"/>
            </a:endParaRPr>
          </a:p>
        </p:txBody>
      </p:sp>
      <p:sp>
        <p:nvSpPr>
          <p:cNvPr id="236" name="Rectangle 3"/>
          <p:cNvSpPr txBox="1"/>
          <p:nvPr/>
        </p:nvSpPr>
        <p:spPr>
          <a:xfrm>
            <a:off x="1143000" y="1219320"/>
            <a:ext cx="7543440" cy="4906440"/>
          </a:xfrm>
          <a:prstGeom prst="rect">
            <a:avLst/>
          </a:prstGeom>
          <a:noFill/>
          <a:ln w="9360">
            <a:noFill/>
          </a:ln>
        </p:spPr>
        <p:txBody>
          <a:bodyPr numCol="1" spcCol="0">
            <a:noAutofit/>
          </a:bodyPr>
          <a:p>
            <a:pPr marL="343080" indent="-342720">
              <a:lnSpc>
                <a:spcPct val="100000"/>
              </a:lnSpc>
              <a:spcBef>
                <a:spcPts val="479"/>
              </a:spcBef>
              <a:buClr>
                <a:srgbClr val="003399"/>
              </a:buClr>
              <a:buFont typeface="Symbol" charset="2"/>
              <a:buChar char=""/>
            </a:pPr>
            <a:r>
              <a:rPr b="0" lang="en-US" sz="2400" spc="-1" strike="noStrike">
                <a:solidFill>
                  <a:srgbClr val="003399"/>
                </a:solidFill>
                <a:latin typeface="Arial"/>
              </a:rPr>
              <a:t>Bayangkan anda seorang yang tinggal di kota tertentu yg hendak mengirim surat ke saudara anda di rumahnya di kota lain apa sajakah yang anda lakukan ?</a:t>
            </a:r>
            <a:endParaRPr b="0" lang="en-US" sz="2400" spc="-1" strike="noStrike">
              <a:solidFill>
                <a:srgbClr val="003399"/>
              </a:solidFill>
              <a:latin typeface="Arial"/>
            </a:endParaRPr>
          </a:p>
        </p:txBody>
      </p:sp>
      <p:sp>
        <p:nvSpPr>
          <p:cNvPr id="237" name="Slide Number Placeholder 3"/>
          <p:cNvSpPr txBox="1"/>
          <p:nvPr/>
        </p:nvSpPr>
        <p:spPr>
          <a:xfrm>
            <a:off x="6553080" y="6245280"/>
            <a:ext cx="2133360" cy="475920"/>
          </a:xfrm>
          <a:prstGeom prst="rect">
            <a:avLst/>
          </a:prstGeom>
          <a:noFill/>
          <a:ln w="9360">
            <a:noFill/>
          </a:ln>
        </p:spPr>
        <p:txBody>
          <a:bodyPr numCol="1" spcCol="0">
            <a:noAutofit/>
          </a:bodyPr>
          <a:p>
            <a:pPr algn="r">
              <a:lnSpc>
                <a:spcPct val="100000"/>
              </a:lnSpc>
            </a:pPr>
            <a:fld id="{5388AC11-33B0-4F7F-8BA3-5188674AD50D}"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Rectangle 3"/>
          <p:cNvSpPr txBox="1"/>
          <p:nvPr/>
        </p:nvSpPr>
        <p:spPr>
          <a:xfrm>
            <a:off x="457200" y="549360"/>
            <a:ext cx="8229240" cy="5576400"/>
          </a:xfrm>
          <a:prstGeom prst="rect">
            <a:avLst/>
          </a:prstGeom>
          <a:noFill/>
          <a:ln w="9360">
            <a:noFill/>
          </a:ln>
        </p:spPr>
        <p:txBody>
          <a:bodyPr numCol="1" spcCol="0">
            <a:noAutofit/>
          </a:bodyPr>
          <a:p>
            <a:pPr>
              <a:lnSpc>
                <a:spcPct val="90000"/>
              </a:lnSpc>
              <a:spcBef>
                <a:spcPts val="479"/>
              </a:spcBef>
            </a:pPr>
            <a:endParaRPr b="0" lang="en-US" sz="2400" spc="-1" strike="noStrike">
              <a:solidFill>
                <a:srgbClr val="003399"/>
              </a:solidFill>
              <a:latin typeface="Arial"/>
            </a:endParaRPr>
          </a:p>
          <a:p>
            <a:pPr>
              <a:lnSpc>
                <a:spcPct val="90000"/>
              </a:lnSpc>
              <a:spcBef>
                <a:spcPts val="479"/>
              </a:spcBef>
            </a:pPr>
            <a:endParaRPr b="0" lang="en-US" sz="2400" spc="-1" strike="noStrike">
              <a:solidFill>
                <a:srgbClr val="003399"/>
              </a:solidFill>
              <a:latin typeface="Arial"/>
            </a:endParaRPr>
          </a:p>
          <a:p>
            <a:pPr marL="609480" indent="-609120">
              <a:lnSpc>
                <a:spcPct val="90000"/>
              </a:lnSpc>
              <a:spcBef>
                <a:spcPts val="479"/>
              </a:spcBef>
              <a:buClr>
                <a:srgbClr val="003399"/>
              </a:buClr>
              <a:buFont typeface="StarSymbol"/>
              <a:buAutoNum type="arabicPeriod"/>
            </a:pPr>
            <a:r>
              <a:rPr b="0" lang="en-US" sz="2400" spc="-1" strike="noStrike">
                <a:solidFill>
                  <a:srgbClr val="003399"/>
                </a:solidFill>
                <a:latin typeface="Arial"/>
              </a:rPr>
              <a:t>Tulis surat dengan mengambil selembar kertas dan alat tulis untuk menulis berita yang hendak anda sampaikan ke saudara anda di rumah.</a:t>
            </a:r>
            <a:endParaRPr b="0" lang="en-US" sz="2400" spc="-1" strike="noStrike">
              <a:solidFill>
                <a:srgbClr val="003399"/>
              </a:solidFill>
              <a:latin typeface="Arial"/>
            </a:endParaRPr>
          </a:p>
          <a:p>
            <a:pPr marL="609480" indent="-609120">
              <a:lnSpc>
                <a:spcPct val="90000"/>
              </a:lnSpc>
              <a:spcBef>
                <a:spcPts val="479"/>
              </a:spcBef>
              <a:buClr>
                <a:srgbClr val="003399"/>
              </a:buClr>
              <a:buFont typeface="StarSymbol"/>
              <a:buAutoNum type="arabicPeriod"/>
            </a:pPr>
            <a:r>
              <a:rPr b="0" lang="en-US" sz="2400" spc="-1" strike="noStrike">
                <a:solidFill>
                  <a:srgbClr val="003399"/>
                </a:solidFill>
                <a:latin typeface="Arial"/>
              </a:rPr>
              <a:t>Setelah selesai menulis surat anda akan mengambil amplop dan memasukkan surat tersebut ke dalam amplop</a:t>
            </a:r>
            <a:endParaRPr b="0" lang="en-US" sz="2400" spc="-1" strike="noStrike">
              <a:solidFill>
                <a:srgbClr val="003399"/>
              </a:solidFill>
              <a:latin typeface="Arial"/>
            </a:endParaRPr>
          </a:p>
          <a:p>
            <a:pPr marL="609480" indent="-609120">
              <a:lnSpc>
                <a:spcPct val="90000"/>
              </a:lnSpc>
              <a:spcBef>
                <a:spcPts val="479"/>
              </a:spcBef>
              <a:buClr>
                <a:srgbClr val="003399"/>
              </a:buClr>
              <a:buFont typeface="StarSymbol"/>
              <a:buAutoNum type="arabicPeriod"/>
            </a:pPr>
            <a:r>
              <a:rPr b="0" lang="en-US" sz="2400" spc="-1" strike="noStrike">
                <a:solidFill>
                  <a:srgbClr val="003399"/>
                </a:solidFill>
                <a:latin typeface="Arial"/>
              </a:rPr>
              <a:t>Mengapa harus di masukkan di amplop </a:t>
            </a:r>
            <a:r>
              <a:rPr b="0" lang="en-US" sz="2400" spc="-1" strike="noStrike">
                <a:solidFill>
                  <a:srgbClr val="003399"/>
                </a:solidFill>
                <a:latin typeface="Wingdings"/>
              </a:rPr>
              <a:t></a:t>
            </a:r>
            <a:r>
              <a:rPr b="0" lang="en-US" sz="2400" spc="-1" strike="noStrike">
                <a:solidFill>
                  <a:srgbClr val="003399"/>
                </a:solidFill>
                <a:latin typeface="Arial"/>
              </a:rPr>
              <a:t> Agar terlindung dari hal2 yang bisa </a:t>
            </a:r>
            <a:r>
              <a:rPr b="0" lang="en-US" sz="2400" spc="-1" strike="noStrike">
                <a:solidFill>
                  <a:srgbClr val="003399"/>
                </a:solidFill>
                <a:latin typeface="Arial"/>
              </a:rPr>
              <a:t>	</a:t>
            </a:r>
            <a:r>
              <a:rPr b="0" lang="en-US" sz="2400" spc="-1" strike="noStrike">
                <a:solidFill>
                  <a:srgbClr val="003399"/>
                </a:solidFill>
                <a:latin typeface="Arial"/>
              </a:rPr>
              <a:t>  merusaknya</a:t>
            </a:r>
            <a:r>
              <a:rPr b="0" lang="en-US" sz="2400" spc="-1" strike="noStrike">
                <a:solidFill>
                  <a:srgbClr val="003399"/>
                </a:solidFill>
                <a:latin typeface="Wingdings"/>
              </a:rPr>
              <a:t></a:t>
            </a:r>
            <a:r>
              <a:rPr b="0" lang="en-US" sz="2400" spc="-1" strike="noStrike">
                <a:solidFill>
                  <a:srgbClr val="003399"/>
                </a:solidFill>
                <a:latin typeface="Arial"/>
              </a:rPr>
              <a:t> pakai amplop yang </a:t>
            </a:r>
            <a:r>
              <a:rPr b="0" lang="en-US" sz="2400" spc="-1" strike="noStrike">
                <a:solidFill>
                  <a:srgbClr val="003399"/>
                </a:solidFill>
                <a:latin typeface="Arial"/>
              </a:rPr>
              <a:t>	</a:t>
            </a:r>
            <a:r>
              <a:rPr b="0" lang="en-US" sz="2400" spc="-1" strike="noStrike">
                <a:solidFill>
                  <a:srgbClr val="003399"/>
                </a:solidFill>
                <a:latin typeface="Arial"/>
              </a:rPr>
              <a:t>  terbuka atau yang tertutup</a:t>
            </a:r>
            <a:endParaRPr b="0" lang="en-US" sz="2400" spc="-1" strike="noStrike">
              <a:solidFill>
                <a:srgbClr val="003399"/>
              </a:solidFill>
              <a:latin typeface="Arial"/>
            </a:endParaRPr>
          </a:p>
        </p:txBody>
      </p:sp>
      <p:sp>
        <p:nvSpPr>
          <p:cNvPr id="239" name="Slide Number Placeholder 2"/>
          <p:cNvSpPr txBox="1"/>
          <p:nvPr/>
        </p:nvSpPr>
        <p:spPr>
          <a:xfrm>
            <a:off x="6553080" y="6245280"/>
            <a:ext cx="2133360" cy="475920"/>
          </a:xfrm>
          <a:prstGeom prst="rect">
            <a:avLst/>
          </a:prstGeom>
          <a:noFill/>
          <a:ln w="9360">
            <a:noFill/>
          </a:ln>
        </p:spPr>
        <p:txBody>
          <a:bodyPr numCol="1" spcCol="0">
            <a:noAutofit/>
          </a:bodyPr>
          <a:p>
            <a:pPr algn="r">
              <a:lnSpc>
                <a:spcPct val="100000"/>
              </a:lnSpc>
            </a:pPr>
            <a:fld id="{8913BFE8-19FB-47F3-9662-3ED030F13B96}"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Rectangle 3"/>
          <p:cNvSpPr txBox="1"/>
          <p:nvPr/>
        </p:nvSpPr>
        <p:spPr>
          <a:xfrm>
            <a:off x="457200" y="333360"/>
            <a:ext cx="8229240" cy="5792400"/>
          </a:xfrm>
          <a:prstGeom prst="rect">
            <a:avLst/>
          </a:prstGeom>
          <a:noFill/>
          <a:ln w="9360">
            <a:noFill/>
          </a:ln>
        </p:spPr>
        <p:txBody>
          <a:bodyPr numCol="1" spcCol="0">
            <a:noAutofit/>
          </a:bodyPr>
          <a:p>
            <a:pPr marL="343080" indent="-342720">
              <a:lnSpc>
                <a:spcPct val="80000"/>
              </a:lnSpc>
              <a:spcBef>
                <a:spcPts val="561"/>
              </a:spcBef>
              <a:tabLst>
                <a:tab algn="l" pos="0"/>
              </a:tabLst>
            </a:pPr>
            <a:r>
              <a:rPr b="0" lang="en-US" sz="2800" spc="-1" strike="noStrike">
                <a:solidFill>
                  <a:srgbClr val="003399"/>
                </a:solidFill>
                <a:latin typeface="Arial"/>
              </a:rPr>
              <a:t>4.Jika amplop tertutup</a:t>
            </a:r>
            <a:r>
              <a:rPr b="0" lang="en-US" sz="2800" spc="-1" strike="noStrike">
                <a:solidFill>
                  <a:srgbClr val="003399"/>
                </a:solidFill>
                <a:latin typeface="Wingdings"/>
              </a:rPr>
              <a:t></a:t>
            </a:r>
            <a:r>
              <a:rPr b="0" lang="en-US" sz="2800" spc="-1" strike="noStrike">
                <a:solidFill>
                  <a:srgbClr val="003399"/>
                </a:solidFill>
                <a:latin typeface="Arial"/>
              </a:rPr>
              <a:t> surat anda lebih terlindungi dibanding dengan surat terbuka, namun jika amplop terbuka anda dapat menggunakan prangko yang lebih murah.</a:t>
            </a:r>
            <a:r>
              <a:rPr b="0" lang="en-US" sz="2800" spc="-1" strike="noStrike">
                <a:solidFill>
                  <a:srgbClr val="003399"/>
                </a:solidFill>
                <a:latin typeface="Wingdings"/>
              </a:rPr>
              <a:t></a:t>
            </a:r>
            <a:r>
              <a:rPr b="0" lang="en-US" sz="2800" spc="-1" strike="noStrike">
                <a:solidFill>
                  <a:srgbClr val="003399"/>
                </a:solidFill>
                <a:latin typeface="Arial"/>
              </a:rPr>
              <a:t> tentu saja jika isi surat penting tidak hanya menggunakan amplop tertutup melainkan juga menggunakan jasa pos tercatat agar kemungkinan hilangnya surat anda menjadi kecil.</a:t>
            </a:r>
            <a:endParaRPr b="0" lang="en-US" sz="2800" spc="-1" strike="noStrike">
              <a:solidFill>
                <a:srgbClr val="003399"/>
              </a:solidFill>
              <a:latin typeface="Arial"/>
            </a:endParaRPr>
          </a:p>
          <a:p>
            <a:pPr marL="343080" indent="-342720">
              <a:lnSpc>
                <a:spcPct val="80000"/>
              </a:lnSpc>
              <a:spcBef>
                <a:spcPts val="561"/>
              </a:spcBef>
              <a:tabLst>
                <a:tab algn="l" pos="0"/>
              </a:tabLst>
            </a:pPr>
            <a:r>
              <a:rPr b="0" lang="en-US" sz="2800" spc="-1" strike="noStrike">
                <a:solidFill>
                  <a:srgbClr val="003399"/>
                </a:solidFill>
                <a:latin typeface="Arial"/>
              </a:rPr>
              <a:t>5. Setelah selesai apakah surat sudah bisa dikirim ? Tentu belum anda harus terlebih dahulu menuliskan kepada siapa surat hendak dikirimkan nama saudara anda penting karena ada 5 orang saudara anda yang ditinggal di rumah tersebut.</a:t>
            </a:r>
            <a:endParaRPr b="0" lang="en-US" sz="2800" spc="-1" strike="noStrike">
              <a:solidFill>
                <a:srgbClr val="003399"/>
              </a:solidFill>
              <a:latin typeface="Arial"/>
            </a:endParaRPr>
          </a:p>
          <a:p>
            <a:pPr>
              <a:lnSpc>
                <a:spcPct val="80000"/>
              </a:lnSpc>
              <a:spcBef>
                <a:spcPts val="561"/>
              </a:spcBef>
              <a:tabLst>
                <a:tab algn="l" pos="0"/>
              </a:tabLst>
            </a:pPr>
            <a:endParaRPr b="0" lang="en-US" sz="2800" spc="-1" strike="noStrike">
              <a:solidFill>
                <a:srgbClr val="003399"/>
              </a:solidFill>
              <a:latin typeface="Arial"/>
            </a:endParaRPr>
          </a:p>
          <a:p>
            <a:pPr marL="343080" indent="-342720">
              <a:lnSpc>
                <a:spcPct val="80000"/>
              </a:lnSpc>
              <a:spcBef>
                <a:spcPts val="561"/>
              </a:spcBef>
              <a:tabLst>
                <a:tab algn="l" pos="0"/>
              </a:tabLst>
            </a:pPr>
            <a:endParaRPr b="0" lang="en-US" sz="2800" spc="-1" strike="noStrike">
              <a:solidFill>
                <a:srgbClr val="003399"/>
              </a:solidFill>
              <a:latin typeface="Arial"/>
            </a:endParaRPr>
          </a:p>
        </p:txBody>
      </p:sp>
      <p:sp>
        <p:nvSpPr>
          <p:cNvPr id="241" name="Slide Number Placeholder 2"/>
          <p:cNvSpPr txBox="1"/>
          <p:nvPr/>
        </p:nvSpPr>
        <p:spPr>
          <a:xfrm>
            <a:off x="6553080" y="6245280"/>
            <a:ext cx="2133360" cy="475920"/>
          </a:xfrm>
          <a:prstGeom prst="rect">
            <a:avLst/>
          </a:prstGeom>
          <a:noFill/>
          <a:ln w="9360">
            <a:noFill/>
          </a:ln>
        </p:spPr>
        <p:txBody>
          <a:bodyPr numCol="1" spcCol="0">
            <a:noAutofit/>
          </a:bodyPr>
          <a:p>
            <a:pPr algn="r">
              <a:lnSpc>
                <a:spcPct val="100000"/>
              </a:lnSpc>
            </a:pPr>
            <a:fld id="{864F50F2-E4EC-430D-9C7B-17DAB01E51FD}" type="slidenum">
              <a:rPr b="0" lang="en-US" sz="1400" spc="-1" strike="noStrike">
                <a:solidFill>
                  <a:srgbClr val="000000"/>
                </a:solidFill>
                <a:latin typeface="Arial"/>
              </a:rPr>
              <a:t>&lt;number&gt;</a:t>
            </a:fld>
            <a:endParaRPr b="0" lang="en-GB" sz="1400" spc="-1" strike="noStrike">
              <a:latin typeface="Times New Roman"/>
            </a:endParaRPr>
          </a:p>
        </p:txBody>
      </p:sp>
    </p:spTree>
  </p:cSld>
  <p:transition>
    <p:fade thruBlk="tru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connectivity</Template>
  <TotalTime>486</TotalTime>
  <Application>LibreOffice/7.1.4.2$Linux_X86_64 LibreOffice_project/10$Build-2</Application>
  <AppVersion>15.0000</AppVersion>
  <Words>1353</Words>
  <Paragraphs>205</Paragraphs>
  <Company>gadjah Mada University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2005-09-26T14:39:03Z</dcterms:created>
  <dc:creator>irwan</dc:creator>
  <dc:description/>
  <dc:language>en-GB</dc:language>
  <cp:lastModifiedBy>Alauddin Maulana Hirzan </cp:lastModifiedBy>
  <dcterms:modified xsi:type="dcterms:W3CDTF">2021-09-28T13:35:35Z</dcterms:modified>
  <cp:revision>50</cp:revision>
  <dc:subject/>
  <dc:title>Konsep Dasar TCP/IP</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(4:3)</vt:lpwstr>
  </property>
  <property fmtid="{D5CDD505-2E9C-101B-9397-08002B2CF9AE}" pid="4" name="Slides">
    <vt:i4>43</vt:i4>
  </property>
</Properties>
</file>