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8" r:id="rId6"/>
    <p:sldId id="260" r:id="rId7"/>
    <p:sldId id="261" r:id="rId8"/>
    <p:sldId id="262" r:id="rId9"/>
    <p:sldId id="25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1C0AE2-498D-4E43-BBE1-A8E8EF791A11}" type="datetimeFigureOut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625010-EF3F-48DA-AE9B-E43716DB4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7FECCE1-EE2E-4F8D-90C7-5D69A9CCE6D6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102D484-0294-4270-886E-8D9FDCF67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19608-2688-4FD0-B918-0E9AFF70B36A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5C123-8E70-4D0B-B4E5-28B049F8A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7C97-DF03-4326-B31C-D2B96FC6C4F4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9527E-4BEE-4259-8FCB-D584926C6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FB413-B61D-491E-AE62-2509911BC1F1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DC7F-F341-4682-927F-85BB4F187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E8C665-3B96-4CD7-87E2-989E504BFD47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69AF94-7592-45C7-9735-84BFAF127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06B905-1385-4A07-994F-A7AD2BB489E2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4D15A2-EA39-4517-A3E6-2360E39B4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7246F3-CD5E-450C-87B2-F3172D257003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D8DF01-59C6-40C6-B262-E0EE1C285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1A91B0-5360-4FB1-B2C5-2AFAC970247F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B2C04-6901-468E-9464-3DD445DC0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8262-8EFC-4390-9988-3B3647A44214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0B420-D727-4B0D-9386-7B3AFF5BA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D9CF78-32F6-407D-8EA7-CBD46D9408EA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9E34AB-4FF6-4A6B-B234-43C31E656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B4081A6-4287-46F1-AA88-41DA81BBA624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2EE68A-3DDF-4FD5-B402-B205C43B7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555068C-A830-486C-A492-96BCF8D35A12}" type="datetime1">
              <a:rPr lang="en-US"/>
              <a:pPr>
                <a:defRPr/>
              </a:pPr>
              <a:t>10/10/2021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Routing &amp; Switching 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EDCCA95-D9A3-4C53-AD30-2F41D0F2E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dirty="0"/>
              <a:t>VLSM</a:t>
            </a:r>
            <a:br>
              <a:rPr lang="en-US" sz="6000" dirty="0"/>
            </a:br>
            <a:r>
              <a:rPr lang="en-US" sz="4000" dirty="0"/>
              <a:t>(</a:t>
            </a:r>
            <a:r>
              <a:rPr lang="en-US" sz="4000" dirty="0" err="1"/>
              <a:t>Variabel</a:t>
            </a:r>
            <a:r>
              <a:rPr lang="en-US" sz="4000" dirty="0"/>
              <a:t> Length Subnet Mask)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114800"/>
            <a:ext cx="3886200" cy="8382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  <a:buFont typeface="Arial" charset="0"/>
              <a:buNone/>
            </a:pPr>
            <a:r>
              <a:rPr lang="en-US" sz="2500" dirty="0" err="1"/>
              <a:t>Pertemuan</a:t>
            </a:r>
            <a:r>
              <a:rPr lang="en-US" sz="2500" dirty="0"/>
              <a:t> 5</a:t>
            </a:r>
          </a:p>
          <a:p>
            <a:pPr marR="0">
              <a:lnSpc>
                <a:spcPct val="90000"/>
              </a:lnSpc>
              <a:buFont typeface="Arial" charset="0"/>
              <a:buNone/>
            </a:pPr>
            <a:r>
              <a:rPr lang="en-US" sz="2500" dirty="0" err="1"/>
              <a:t>Manajemen</a:t>
            </a:r>
            <a:r>
              <a:rPr lang="en-US" sz="2500" dirty="0"/>
              <a:t> </a:t>
            </a:r>
            <a:r>
              <a:rPr lang="en-US" sz="2500" dirty="0" err="1"/>
              <a:t>Jaringan</a:t>
            </a:r>
            <a:endParaRPr lang="en-US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/>
              <a:t>The End…</a:t>
            </a:r>
            <a:br>
              <a:rPr lang="en-US" sz="5400" dirty="0"/>
            </a:br>
            <a:r>
              <a:rPr lang="en-US" sz="5400" dirty="0"/>
              <a:t>Latihan </a:t>
            </a:r>
            <a:r>
              <a:rPr lang="en-US" sz="5400" dirty="0" err="1"/>
              <a:t>Yukz</a:t>
            </a:r>
            <a:r>
              <a:rPr lang="en-US" sz="5400" dirty="0"/>
              <a:t>???</a:t>
            </a:r>
            <a:br>
              <a:rPr lang="en-US" sz="5400" dirty="0"/>
            </a:br>
            <a:r>
              <a:rPr lang="en-US" sz="5400"/>
              <a:t>Cek E-Learning</a:t>
            </a:r>
            <a:endParaRPr lang="en-US" sz="5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IP 192.168.1.0/24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32 host </a:t>
            </a:r>
            <a:r>
              <a:rPr lang="en-US" dirty="0" err="1"/>
              <a:t>untuk</a:t>
            </a:r>
            <a:r>
              <a:rPr lang="en-US" dirty="0"/>
              <a:t> Lab A, 25 host </a:t>
            </a:r>
            <a:r>
              <a:rPr lang="en-US" dirty="0" err="1"/>
              <a:t>untuk</a:t>
            </a:r>
            <a:r>
              <a:rPr lang="en-US" dirty="0"/>
              <a:t> Lab B </a:t>
            </a:r>
            <a:r>
              <a:rPr lang="en-US" dirty="0" err="1"/>
              <a:t>dan</a:t>
            </a:r>
            <a:r>
              <a:rPr lang="en-US" dirty="0"/>
              <a:t> 5 host </a:t>
            </a:r>
            <a:r>
              <a:rPr lang="en-US" dirty="0" err="1"/>
              <a:t>untuk</a:t>
            </a:r>
            <a:r>
              <a:rPr lang="en-US" dirty="0"/>
              <a:t> lab 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VLSM (1)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en-US" dirty="0" err="1"/>
              <a:t>Dibutuhkan</a:t>
            </a:r>
            <a:r>
              <a:rPr lang="en-US" dirty="0"/>
              <a:t> 4 Lab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perkantoran</a:t>
            </a:r>
            <a:r>
              <a:rPr lang="en-US" dirty="0"/>
              <a:t>.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40 host </a:t>
            </a:r>
            <a:r>
              <a:rPr lang="en-US" dirty="0" err="1"/>
              <a:t>untuk</a:t>
            </a:r>
            <a:r>
              <a:rPr lang="en-US" dirty="0"/>
              <a:t> Lab 1, 6 host </a:t>
            </a:r>
            <a:r>
              <a:rPr lang="en-US" dirty="0" err="1"/>
              <a:t>untuk</a:t>
            </a:r>
            <a:r>
              <a:rPr lang="en-US" dirty="0"/>
              <a:t> Lab 2, 75 host </a:t>
            </a:r>
            <a:r>
              <a:rPr lang="en-US" dirty="0" err="1"/>
              <a:t>untuk</a:t>
            </a:r>
            <a:r>
              <a:rPr lang="en-US" dirty="0"/>
              <a:t> Lab 3, </a:t>
            </a:r>
            <a:r>
              <a:rPr lang="en-US" dirty="0" err="1"/>
              <a:t>dan</a:t>
            </a:r>
            <a:r>
              <a:rPr lang="en-US" dirty="0"/>
              <a:t> 10 host </a:t>
            </a:r>
            <a:r>
              <a:rPr lang="en-US" dirty="0" err="1"/>
              <a:t>untuk</a:t>
            </a:r>
            <a:r>
              <a:rPr lang="en-US" dirty="0"/>
              <a:t> Lab 4 </a:t>
            </a:r>
            <a:r>
              <a:rPr lang="en-US" dirty="0" err="1"/>
              <a:t>dengan</a:t>
            </a:r>
            <a:r>
              <a:rPr lang="en-US" dirty="0"/>
              <a:t> IP 192.168.20.0/24</a:t>
            </a:r>
          </a:p>
          <a:p>
            <a:pPr marL="365760" indent="-256032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VLSM (2)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Diketahui</a:t>
            </a:r>
            <a:r>
              <a:rPr lang="en-US" dirty="0"/>
              <a:t> IP 172.16.0.0/20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Hitunglah</a:t>
            </a:r>
            <a:r>
              <a:rPr lang="en-US" dirty="0"/>
              <a:t> network address, broadcast address </a:t>
            </a:r>
            <a:r>
              <a:rPr lang="en-US" dirty="0" err="1"/>
              <a:t>dan</a:t>
            </a:r>
            <a:r>
              <a:rPr lang="en-US" dirty="0"/>
              <a:t> IP address yang valid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(10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64 host, 8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host).</a:t>
            </a:r>
          </a:p>
          <a:p>
            <a:pPr marL="365760" indent="-256032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365760" indent="-256032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VLSM (3)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/>
              <a:t>VLSM adalah pengembangan mekanisme subneting, dimana pada vlsm dilakukan peningkatan dari kelemahan subneting klasik.</a:t>
            </a:r>
          </a:p>
          <a:p>
            <a:pPr algn="just">
              <a:buFont typeface="Arial" charset="0"/>
              <a:buNone/>
            </a:pPr>
            <a:endParaRPr lang="en-US" sz="2800"/>
          </a:p>
          <a:p>
            <a:pPr algn="just"/>
            <a:r>
              <a:rPr lang="en-US" sz="2800"/>
              <a:t>VLSM adalah teknik yang digunakan untuk menghemat penggunaan IP Address.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Opo</a:t>
            </a:r>
            <a:r>
              <a:rPr lang="en-US" dirty="0"/>
              <a:t> </a:t>
            </a:r>
            <a:r>
              <a:rPr lang="en-US" dirty="0" err="1"/>
              <a:t>Kui</a:t>
            </a:r>
            <a:r>
              <a:rPr lang="en-US" dirty="0"/>
              <a:t> VLSM???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Skema</a:t>
            </a:r>
            <a:r>
              <a:rPr lang="en-US" dirty="0"/>
              <a:t> VLSM (1)</a:t>
            </a:r>
          </a:p>
        </p:txBody>
      </p:sp>
      <p:pic>
        <p:nvPicPr>
          <p:cNvPr id="6" name="Content Placeholder 5" descr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Skema</a:t>
            </a:r>
            <a:r>
              <a:rPr lang="en-US" dirty="0"/>
              <a:t> VLSM (2)</a:t>
            </a:r>
          </a:p>
        </p:txBody>
      </p:sp>
      <p:pic>
        <p:nvPicPr>
          <p:cNvPr id="4" name="Picture 4" descr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>
                <a:latin typeface="Times New Roman" pitchFamily="18" charset="0"/>
                <a:cs typeface="Times New Roman" pitchFamily="18" charset="0"/>
              </a:rPr>
              <a:t>Perhitungan IP Address menggunakan metode VLSM adalah metode yang berbeda dengan memberikan suatu Network Address lebih dari satu subnet mask.</a:t>
            </a:r>
          </a:p>
          <a:p>
            <a:pPr algn="just">
              <a:buFont typeface="Arial" charset="0"/>
              <a:buNone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Dalam penerapan IP Address menggunakan metode VLSM agar tetap dapat berkomunikasi kedalam jaringan internet sebaiknya pengelolaan networknya dapat memenuhi persyaratan ;</a:t>
            </a:r>
          </a:p>
          <a:p>
            <a:pPr>
              <a:buFont typeface="Arial" charset="0"/>
              <a:buNone/>
            </a:pPr>
            <a:r>
              <a:rPr lang="en-US" sz="22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1. Routing protocol yang digunakan harus mampu membawa informasi mengenai notasi prefix untuk setiap rute broadcastnya (routing protocol : Static, RIP, IGRP, EIGRP, OSPF dan lainnya).</a:t>
            </a:r>
          </a:p>
          <a:p>
            <a:pPr>
              <a:buFont typeface="Arial" charset="0"/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	2. Semua perangkat router yang digunakan dalam jaringan harus mendukung metode VLSM yang menggunakan algoritma penerus packet informasi.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Perhitungan VLSM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/>
              <a:t>VLSM </a:t>
            </a:r>
            <a:r>
              <a:rPr lang="en-US" sz="3200" dirty="0" err="1"/>
              <a:t>mirip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CIDR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 err="1"/>
              <a:t>Keduanya</a:t>
            </a:r>
            <a:r>
              <a:rPr lang="en-US" sz="3200" dirty="0"/>
              <a:t> </a:t>
            </a:r>
            <a:r>
              <a:rPr lang="en-US" sz="3200" dirty="0" err="1"/>
              <a:t>sama-sama</a:t>
            </a:r>
            <a:r>
              <a:rPr lang="en-US" sz="3200" dirty="0"/>
              <a:t> </a:t>
            </a:r>
            <a:r>
              <a:rPr lang="en-US" sz="3200" dirty="0" err="1"/>
              <a:t>membagi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jaringan-jaringan</a:t>
            </a:r>
            <a:r>
              <a:rPr lang="en-US" sz="3200" dirty="0"/>
              <a:t> yang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kecil</a:t>
            </a:r>
            <a:r>
              <a:rPr lang="en-US" sz="3200" dirty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 err="1"/>
              <a:t>Tujuan</a:t>
            </a:r>
            <a:r>
              <a:rPr lang="en-US" sz="3200" dirty="0"/>
              <a:t> VLSM: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blok</a:t>
            </a:r>
            <a:r>
              <a:rPr lang="en-US" sz="3200" dirty="0"/>
              <a:t> </a:t>
            </a:r>
            <a:r>
              <a:rPr lang="en-US" sz="3200" dirty="0" err="1"/>
              <a:t>alamat</a:t>
            </a:r>
            <a:r>
              <a:rPr lang="en-US" sz="3200" dirty="0"/>
              <a:t> yang </a:t>
            </a:r>
            <a:r>
              <a:rPr lang="en-US" sz="3200" dirty="0" err="1"/>
              <a:t>ada</a:t>
            </a:r>
            <a:r>
              <a:rPr lang="en-US" sz="3200" dirty="0"/>
              <a:t> se-</a:t>
            </a:r>
            <a:r>
              <a:rPr lang="en-US" sz="3200" dirty="0" err="1"/>
              <a:t>efisien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 err="1"/>
              <a:t>Tujuan</a:t>
            </a:r>
            <a:r>
              <a:rPr lang="en-US" sz="3200" dirty="0"/>
              <a:t> CIDR: </a:t>
            </a:r>
            <a:r>
              <a:rPr lang="en-US" sz="3200" dirty="0" err="1"/>
              <a:t>membuat</a:t>
            </a:r>
            <a:r>
              <a:rPr lang="en-US" sz="3200" dirty="0"/>
              <a:t> routing table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efisien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subnet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Persamaan</a:t>
            </a:r>
            <a:r>
              <a:rPr lang="en-US" dirty="0"/>
              <a:t> VLSM </a:t>
            </a:r>
            <a:r>
              <a:rPr lang="en-US" dirty="0" err="1"/>
              <a:t>vs</a:t>
            </a:r>
            <a:r>
              <a:rPr lang="en-US" dirty="0"/>
              <a:t> CIDR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VLSM: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Pembagian jaringan ini pada alamat yang sudah digunakan pada suatu organisasi dan tidak terlihat di Internet.</a:t>
            </a:r>
          </a:p>
          <a:p>
            <a:pPr>
              <a:lnSpc>
                <a:spcPct val="90000"/>
              </a:lnSpc>
            </a:pPr>
            <a:r>
              <a:rPr lang="en-US" sz="2800"/>
              <a:t>CIDR: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CIDR dapat  mengalokasikan suatu alamat yang sudah disediakan oleh Internet kepada ISP high-level ke ISP mid-level sampai lower-level dan akhirnya ke jaringan suatu organisasi.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Perbedaan</a:t>
            </a:r>
            <a:r>
              <a:rPr lang="en-US" dirty="0"/>
              <a:t> VLSM </a:t>
            </a:r>
            <a:r>
              <a:rPr lang="en-US" dirty="0" err="1"/>
              <a:t>vs</a:t>
            </a:r>
            <a:r>
              <a:rPr lang="en-US" dirty="0"/>
              <a:t> CIDR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0" fontAlgn="auto" hangingPunct="0">
              <a:spcBef>
                <a:spcPct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3200" dirty="0" err="1"/>
              <a:t>Berapa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total subnet yang </a:t>
            </a:r>
            <a:r>
              <a:rPr lang="en-US" sz="3200" dirty="0" err="1"/>
              <a:t>dibutuhkan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.</a:t>
            </a:r>
          </a:p>
          <a:p>
            <a:pPr marL="609600" indent="-609600" eaLnBrk="0" fontAlgn="auto" hangingPunct="0">
              <a:spcBef>
                <a:spcPct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3200" dirty="0" err="1"/>
              <a:t>Berapa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total subnet yang </a:t>
            </a:r>
            <a:r>
              <a:rPr lang="en-US" sz="3200" dirty="0" err="1"/>
              <a:t>dibutuhkan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masa</a:t>
            </a:r>
            <a:r>
              <a:rPr lang="en-US" sz="3200" dirty="0"/>
              <a:t> </a:t>
            </a:r>
            <a:r>
              <a:rPr lang="en-US" sz="3200" dirty="0" err="1"/>
              <a:t>mendatang</a:t>
            </a:r>
            <a:r>
              <a:rPr lang="en-US" sz="3200" dirty="0"/>
              <a:t>.</a:t>
            </a:r>
          </a:p>
          <a:p>
            <a:pPr marL="609600" indent="-609600" eaLnBrk="0" fontAlgn="auto" hangingPunct="0">
              <a:spcBef>
                <a:spcPct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3200" dirty="0" err="1"/>
              <a:t>Berapa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host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subnet </a:t>
            </a:r>
            <a:r>
              <a:rPr lang="en-US" sz="3200" dirty="0" err="1"/>
              <a:t>terbesar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.</a:t>
            </a:r>
          </a:p>
          <a:p>
            <a:pPr marL="609600" indent="-609600" eaLnBrk="0" fontAlgn="auto" hangingPunct="0">
              <a:spcBef>
                <a:spcPct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3200" dirty="0" err="1"/>
              <a:t>Berapa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host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subnet </a:t>
            </a:r>
            <a:r>
              <a:rPr lang="en-US" sz="3200" dirty="0" err="1"/>
              <a:t>terbesar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masa</a:t>
            </a:r>
            <a:r>
              <a:rPr lang="en-US" sz="3200" dirty="0"/>
              <a:t> </a:t>
            </a:r>
            <a:r>
              <a:rPr lang="en-US" sz="3200" dirty="0" err="1"/>
              <a:t>mendatang</a:t>
            </a:r>
            <a:r>
              <a:rPr lang="en-US" sz="3200" dirty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Attention </a:t>
            </a:r>
            <a:r>
              <a:rPr lang="en-US" dirty="0" err="1"/>
              <a:t>Desaining</a:t>
            </a:r>
            <a:r>
              <a:rPr lang="en-US" dirty="0"/>
              <a:t> Network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" Kapankah kita menggunakan penghitungan pembagian IP menggunakan teknik VLSM ? 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Takok</a:t>
            </a:r>
            <a:r>
              <a:rPr lang="en-US" dirty="0"/>
              <a:t> 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Kak</a:t>
            </a:r>
            <a:r>
              <a:rPr lang="en-US" dirty="0"/>
              <a:t>???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350</TotalTime>
  <Words>428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VLSM (Variabel Length Subnet Mask)</vt:lpstr>
      <vt:lpstr>Opo Kui VLSM???</vt:lpstr>
      <vt:lpstr>Skema VLSM (1)</vt:lpstr>
      <vt:lpstr>Skema VLSM (2)</vt:lpstr>
      <vt:lpstr>Perhitungan VLSM</vt:lpstr>
      <vt:lpstr>Persamaan VLSM vs CIDR </vt:lpstr>
      <vt:lpstr>Perbedaan VLSM vs CIDR </vt:lpstr>
      <vt:lpstr>Attention Desaining Network</vt:lpstr>
      <vt:lpstr>Takok Aku Kak???</vt:lpstr>
      <vt:lpstr>The End… Latihan Yukz??? Cek E-Learning</vt:lpstr>
      <vt:lpstr>VLSM (1)</vt:lpstr>
      <vt:lpstr>VLSM (2)</vt:lpstr>
      <vt:lpstr>VLSM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VLSM</dc:title>
  <dc:creator>erma</dc:creator>
  <cp:lastModifiedBy>ALAUDDIN MAULANA HIRZAN</cp:lastModifiedBy>
  <cp:revision>32</cp:revision>
  <dcterms:created xsi:type="dcterms:W3CDTF">2010-10-22T01:20:05Z</dcterms:created>
  <dcterms:modified xsi:type="dcterms:W3CDTF">2021-10-10T08:13:49Z</dcterms:modified>
</cp:coreProperties>
</file>