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70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8558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03160" y="1769040"/>
            <a:ext cx="28558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501960" y="1769040"/>
            <a:ext cx="28558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9360"/>
            <a:ext cx="28558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03160" y="4059360"/>
            <a:ext cx="28558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501960" y="4059360"/>
            <a:ext cx="28558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49000" y="405936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049000" y="1769040"/>
            <a:ext cx="43282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88700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s-NI" sz="6000" spc="-1" strike="noStrike">
                <a:solidFill>
                  <a:srgbClr val="3465a4"/>
                </a:solidFill>
                <a:latin typeface="Comfortaa"/>
              </a:rPr>
              <a:t>Click to edit the title text format</a:t>
            </a:r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76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Click to edit the outline text </a:t>
            </a: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format</a:t>
            </a:r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s-NI" sz="2800" spc="-1" strike="noStrike">
                <a:solidFill>
                  <a:srgbClr val="666666"/>
                </a:solidFill>
                <a:latin typeface="Cantarell"/>
              </a:rPr>
              <a:t>Second Outline Level</a:t>
            </a:r>
            <a:endParaRPr b="1" lang="es-NI" sz="2800" spc="-1" strike="noStrike">
              <a:solidFill>
                <a:srgbClr val="666666"/>
              </a:solidFill>
              <a:latin typeface="Cantarel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NI" sz="2400" spc="-1" strike="noStrike">
                <a:solidFill>
                  <a:srgbClr val="666666"/>
                </a:solidFill>
                <a:latin typeface="Cantarell"/>
              </a:rPr>
              <a:t>Third Outline Level</a:t>
            </a:r>
            <a:endParaRPr b="1" lang="es-NI" sz="2400" spc="-1" strike="noStrike">
              <a:solidFill>
                <a:srgbClr val="666666"/>
              </a:solidFill>
              <a:latin typeface="Cantarel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s-NI" sz="2000" spc="-1" strike="noStrike">
                <a:solidFill>
                  <a:srgbClr val="666666"/>
                </a:solidFill>
                <a:latin typeface="Cantarell"/>
              </a:rPr>
              <a:t>Fourth Outline Level</a:t>
            </a:r>
            <a:endParaRPr b="1" lang="es-NI" sz="2000" spc="-1" strike="noStrike">
              <a:solidFill>
                <a:srgbClr val="666666"/>
              </a:solidFill>
              <a:latin typeface="Cantarel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NI" sz="2000" spc="-1" strike="noStrike">
                <a:solidFill>
                  <a:srgbClr val="666666"/>
                </a:solidFill>
                <a:latin typeface="Cantarell"/>
              </a:rPr>
              <a:t>Fifth Outline Level</a:t>
            </a:r>
            <a:endParaRPr b="1" lang="es-NI" sz="2000" spc="-1" strike="noStrike">
              <a:solidFill>
                <a:srgbClr val="666666"/>
              </a:solidFill>
              <a:latin typeface="Cantarel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NI" sz="2000" spc="-1" strike="noStrike">
                <a:solidFill>
                  <a:srgbClr val="666666"/>
                </a:solidFill>
                <a:latin typeface="Cantarell"/>
              </a:rPr>
              <a:t>Sixth Outline Level</a:t>
            </a:r>
            <a:endParaRPr b="1" lang="es-NI" sz="2000" spc="-1" strike="noStrike">
              <a:solidFill>
                <a:srgbClr val="666666"/>
              </a:solidFill>
              <a:latin typeface="Cantarel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NI" sz="2000" spc="-1" strike="noStrike">
                <a:solidFill>
                  <a:srgbClr val="666666"/>
                </a:solidFill>
                <a:latin typeface="Cantarell"/>
              </a:rPr>
              <a:t>Seventh Outline Level</a:t>
            </a:r>
            <a:endParaRPr b="1" lang="es-NI" sz="2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NI" sz="1400" spc="-1" strike="noStrike">
                <a:latin typeface="Times New Roman"/>
              </a:rPr>
              <a:t>&lt;date/time&gt;</a:t>
            </a:r>
            <a:endParaRPr b="0" lang="es-NI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es-NI" sz="1400" spc="-1" strike="noStrike">
                <a:latin typeface="Times New Roman"/>
              </a:rPr>
              <a:t>&lt;footer&gt;</a:t>
            </a:r>
            <a:endParaRPr b="0" lang="es-NI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C0BF0130-17CA-4D61-944E-A72988E4CD94}" type="slidenum">
              <a:rPr b="0" lang="es-NI" sz="1400" spc="-1" strike="noStrike">
                <a:latin typeface="Times New Roman"/>
              </a:rPr>
              <a:t>&lt;number&gt;</a:t>
            </a:fld>
            <a:endParaRPr b="0" lang="es-NI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08360" y="1865880"/>
            <a:ext cx="8783640" cy="177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s-NI" sz="6000" spc="-1" strike="noStrike">
                <a:solidFill>
                  <a:srgbClr val="3465a4"/>
                </a:solidFill>
                <a:latin typeface="Comfortaa"/>
              </a:rPr>
              <a:t>Manajeme Proyek TI</a:t>
            </a:r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008000" y="3175560"/>
            <a:ext cx="698400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J</a:t>
            </a: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a</a:t>
            </a: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l</a:t>
            </a: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u</a:t>
            </a: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r </a:t>
            </a: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K</a:t>
            </a: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r</a:t>
            </a: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i</a:t>
            </a: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t</a:t>
            </a: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i</a:t>
            </a: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k</a:t>
            </a: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a</a:t>
            </a: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l</a:t>
            </a:r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5040000" y="4579920"/>
            <a:ext cx="4968000" cy="24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s-NI" sz="1500" spc="-1" strike="noStrike">
                <a:solidFill>
                  <a:srgbClr val="333333"/>
                </a:solidFill>
                <a:latin typeface="Cantarell"/>
              </a:rPr>
              <a:t>Presenter</a:t>
            </a:r>
            <a:r>
              <a:rPr b="1" lang="es-NI" sz="1500" spc="-1" strike="noStrike">
                <a:solidFill>
                  <a:srgbClr val="333333"/>
                </a:solidFill>
                <a:latin typeface="Cantarell"/>
              </a:rPr>
              <a:t>:</a:t>
            </a:r>
            <a:endParaRPr b="1" lang="es-NI" sz="1500" spc="-1" strike="noStrike">
              <a:solidFill>
                <a:srgbClr val="666666"/>
              </a:solidFill>
              <a:latin typeface="Cantarell"/>
            </a:endParaRPr>
          </a:p>
          <a:p>
            <a:r>
              <a:rPr b="1" lang="es-NI" sz="2000" spc="-1" strike="noStrike">
                <a:solidFill>
                  <a:srgbClr val="000000"/>
                </a:solidFill>
                <a:latin typeface="Cantarell"/>
              </a:rPr>
              <a:t>Alauddi</a:t>
            </a:r>
            <a:r>
              <a:rPr b="1" lang="es-NI" sz="2000" spc="-1" strike="noStrike">
                <a:solidFill>
                  <a:srgbClr val="000000"/>
                </a:solidFill>
                <a:latin typeface="Cantarell"/>
              </a:rPr>
              <a:t>n </a:t>
            </a:r>
            <a:r>
              <a:rPr b="1" lang="es-NI" sz="2000" spc="-1" strike="noStrike">
                <a:solidFill>
                  <a:srgbClr val="000000"/>
                </a:solidFill>
                <a:latin typeface="Cantarell"/>
              </a:rPr>
              <a:t>Maulan</a:t>
            </a:r>
            <a:r>
              <a:rPr b="1" lang="es-NI" sz="2000" spc="-1" strike="noStrike">
                <a:solidFill>
                  <a:srgbClr val="000000"/>
                </a:solidFill>
                <a:latin typeface="Cantarell"/>
              </a:rPr>
              <a:t>a </a:t>
            </a:r>
            <a:r>
              <a:rPr b="1" lang="es-NI" sz="2000" spc="-1" strike="noStrike">
                <a:solidFill>
                  <a:srgbClr val="000000"/>
                </a:solidFill>
                <a:latin typeface="Cantarell"/>
              </a:rPr>
              <a:t>Hirzan, </a:t>
            </a:r>
            <a:r>
              <a:rPr b="1" lang="es-NI" sz="2000" spc="-1" strike="noStrike">
                <a:solidFill>
                  <a:srgbClr val="000000"/>
                </a:solidFill>
                <a:latin typeface="Cantarell"/>
              </a:rPr>
              <a:t>M. Kom</a:t>
            </a:r>
            <a:endParaRPr b="1" lang="es-NI" sz="2000" spc="-1" strike="noStrike">
              <a:solidFill>
                <a:srgbClr val="666666"/>
              </a:solidFill>
              <a:latin typeface="Cantarell"/>
            </a:endParaRPr>
          </a:p>
          <a:p>
            <a:r>
              <a:rPr b="1" lang="es-NI" sz="1500" spc="-1" strike="noStrike">
                <a:solidFill>
                  <a:srgbClr val="333333"/>
                </a:solidFill>
                <a:latin typeface="Cantarell"/>
              </a:rPr>
              <a:t>Organizati</a:t>
            </a:r>
            <a:r>
              <a:rPr b="1" lang="es-NI" sz="1500" spc="-1" strike="noStrike">
                <a:solidFill>
                  <a:srgbClr val="333333"/>
                </a:solidFill>
                <a:latin typeface="Cantarell"/>
              </a:rPr>
              <a:t>on:</a:t>
            </a:r>
            <a:endParaRPr b="1" lang="es-NI" sz="1500" spc="-1" strike="noStrike">
              <a:solidFill>
                <a:srgbClr val="666666"/>
              </a:solidFill>
              <a:latin typeface="Cantarell"/>
            </a:endParaRPr>
          </a:p>
          <a:p>
            <a:r>
              <a:rPr b="1" lang="es-NI" sz="2000" spc="-1" strike="noStrike">
                <a:solidFill>
                  <a:srgbClr val="000000"/>
                </a:solidFill>
                <a:latin typeface="Cantarell"/>
              </a:rPr>
              <a:t>Univers</a:t>
            </a:r>
            <a:r>
              <a:rPr b="1" lang="es-NI" sz="2000" spc="-1" strike="noStrike">
                <a:solidFill>
                  <a:srgbClr val="000000"/>
                </a:solidFill>
                <a:latin typeface="Cantarell"/>
              </a:rPr>
              <a:t>itas </a:t>
            </a:r>
            <a:r>
              <a:rPr b="1" lang="es-NI" sz="2000" spc="-1" strike="noStrike">
                <a:solidFill>
                  <a:srgbClr val="000000"/>
                </a:solidFill>
                <a:latin typeface="Cantarell"/>
              </a:rPr>
              <a:t>Semara</a:t>
            </a:r>
            <a:r>
              <a:rPr b="1" lang="es-NI" sz="2000" spc="-1" strike="noStrike">
                <a:solidFill>
                  <a:srgbClr val="000000"/>
                </a:solidFill>
                <a:latin typeface="Cantarell"/>
              </a:rPr>
              <a:t>ng</a:t>
            </a:r>
            <a:endParaRPr b="1" lang="es-NI" sz="2000" spc="-1" strike="noStrike">
              <a:solidFill>
                <a:srgbClr val="666666"/>
              </a:solidFill>
              <a:latin typeface="Cantar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s-NI" sz="6000" spc="-1" strike="noStrike">
                <a:solidFill>
                  <a:srgbClr val="3465a4"/>
                </a:solidFill>
                <a:latin typeface="Comfortaa"/>
              </a:rPr>
              <a:t>Di</a:t>
            </a:r>
            <a:r>
              <a:rPr b="1" lang="es-NI" sz="6000" spc="-1" strike="noStrike">
                <a:solidFill>
                  <a:srgbClr val="3465a4"/>
                </a:solidFill>
                <a:latin typeface="Comfortaa"/>
              </a:rPr>
              <a:t>ke</a:t>
            </a:r>
            <a:r>
              <a:rPr b="1" lang="es-NI" sz="6000" spc="-1" strike="noStrike">
                <a:solidFill>
                  <a:srgbClr val="3465a4"/>
                </a:solidFill>
                <a:latin typeface="Comfortaa"/>
              </a:rPr>
              <a:t>ta</a:t>
            </a:r>
            <a:r>
              <a:rPr b="1" lang="es-NI" sz="6000" spc="-1" strike="noStrike">
                <a:solidFill>
                  <a:srgbClr val="3465a4"/>
                </a:solidFill>
                <a:latin typeface="Comfortaa"/>
              </a:rPr>
              <a:t>hu</a:t>
            </a:r>
            <a:r>
              <a:rPr b="1" lang="es-NI" sz="6000" spc="-1" strike="noStrike">
                <a:solidFill>
                  <a:srgbClr val="3465a4"/>
                </a:solidFill>
                <a:latin typeface="Comfortaa"/>
              </a:rPr>
              <a:t>i</a:t>
            </a:r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  <p:graphicFrame>
        <p:nvGraphicFramePr>
          <p:cNvPr id="45" name="SlideText1"/>
          <p:cNvGraphicFramePr/>
          <p:nvPr/>
        </p:nvGraphicFramePr>
        <p:xfrm>
          <a:off x="292680" y="1925640"/>
          <a:ext cx="9143640" cy="4303800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  <a:gridCol w="2286000"/>
              </a:tblGrid>
              <a:tr h="478080">
                <a:tc>
                  <a:txBody>
                    <a:bodyPr lIns="35280" rIns="35280" tIns="35280" bIns="35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Kode Aktivitas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ctr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Nama Aktivitas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ctr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Ketergantungan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ctr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Durasi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ctr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8080"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Pengumpulan Data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8080"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Analisis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A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8080"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Desain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8080"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D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Advertising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B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8080"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E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Implementasi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C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20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8080"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F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Pemasaran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D,E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10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8080"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G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Data Manajemen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E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15</a:t>
                      </a:r>
                      <a:endParaRPr b="0" lang="es-NI" sz="20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79160"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H</a:t>
                      </a:r>
                      <a:endParaRPr b="0" lang="es-NI" sz="18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Evaluasi</a:t>
                      </a:r>
                      <a:endParaRPr b="0" lang="es-NI" sz="18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F,G</a:t>
                      </a:r>
                      <a:endParaRPr b="0" lang="es-NI" sz="18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5280" rIns="35280" tIns="35280" bIns="352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34362f"/>
                          </a:solidFill>
                          <a:latin typeface="Arial"/>
                          <a:ea typeface="Arial"/>
                        </a:rPr>
                        <a:t>5</a:t>
                      </a:r>
                      <a:endParaRPr b="0" lang="es-NI" sz="1800" spc="-1" strike="noStrike">
                        <a:latin typeface="Times New Roman"/>
                      </a:endParaRPr>
                    </a:p>
                  </a:txBody>
                  <a:tcPr anchor="t" marL="35280" marR="352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s-NI" sz="5000" spc="-1" strike="noStrike">
                <a:solidFill>
                  <a:srgbClr val="004586"/>
                </a:solidFill>
                <a:latin typeface="Comfortaa"/>
              </a:rPr>
              <a:t>Ub</a:t>
            </a:r>
            <a:r>
              <a:rPr b="1" lang="es-NI" sz="5000" spc="-1" strike="noStrike">
                <a:solidFill>
                  <a:srgbClr val="004586"/>
                </a:solidFill>
                <a:latin typeface="Comfortaa"/>
              </a:rPr>
              <a:t>ah </a:t>
            </a:r>
            <a:r>
              <a:rPr b="1" lang="es-NI" sz="5000" spc="-1" strike="noStrike">
                <a:solidFill>
                  <a:srgbClr val="004586"/>
                </a:solidFill>
                <a:latin typeface="Comfortaa"/>
              </a:rPr>
              <a:t>Ta</a:t>
            </a:r>
            <a:r>
              <a:rPr b="1" lang="es-NI" sz="5000" spc="-1" strike="noStrike">
                <a:solidFill>
                  <a:srgbClr val="004586"/>
                </a:solidFill>
                <a:latin typeface="Comfortaa"/>
              </a:rPr>
              <a:t>bel </a:t>
            </a:r>
            <a:r>
              <a:rPr b="1" lang="es-NI" sz="5000" spc="-1" strike="noStrike">
                <a:solidFill>
                  <a:srgbClr val="004586"/>
                </a:solidFill>
                <a:latin typeface="Comfortaa"/>
              </a:rPr>
              <a:t>ke </a:t>
            </a:r>
            <a:r>
              <a:rPr b="1" lang="es-NI" sz="5000" spc="-1" strike="noStrike">
                <a:solidFill>
                  <a:srgbClr val="004586"/>
                </a:solidFill>
                <a:latin typeface="Comfortaa"/>
              </a:rPr>
              <a:t>Di</a:t>
            </a:r>
            <a:r>
              <a:rPr b="1" lang="es-NI" sz="5000" spc="-1" strike="noStrike">
                <a:solidFill>
                  <a:srgbClr val="004586"/>
                </a:solidFill>
                <a:latin typeface="Comfortaa"/>
              </a:rPr>
              <a:t>ag</a:t>
            </a:r>
            <a:r>
              <a:rPr b="1" lang="es-NI" sz="5000" spc="-1" strike="noStrike">
                <a:solidFill>
                  <a:srgbClr val="004586"/>
                </a:solidFill>
                <a:latin typeface="Comfortaa"/>
              </a:rPr>
              <a:t>ra</a:t>
            </a:r>
            <a:r>
              <a:rPr b="1" lang="es-NI" sz="5000" spc="-1" strike="noStrike">
                <a:solidFill>
                  <a:srgbClr val="004586"/>
                </a:solidFill>
                <a:latin typeface="Comfortaa"/>
              </a:rPr>
              <a:t>m</a:t>
            </a:r>
            <a:endParaRPr b="1" lang="es-NI" sz="5000" spc="-1" strike="noStrike">
              <a:solidFill>
                <a:srgbClr val="004586"/>
              </a:solidFill>
              <a:latin typeface="Comfortaa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46880" y="2808000"/>
            <a:ext cx="9789120" cy="283212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792000" y="2808000"/>
            <a:ext cx="0" cy="576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"/>
          <p:cNvSpPr txBox="1"/>
          <p:nvPr/>
        </p:nvSpPr>
        <p:spPr>
          <a:xfrm>
            <a:off x="144000" y="1584000"/>
            <a:ext cx="1872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s-NI" sz="1800" spc="-1" strike="noStrike">
                <a:latin typeface="Arial"/>
              </a:rPr>
              <a:t>Tugas A paling awal karena tidak ada ketergantungan</a:t>
            </a:r>
            <a:endParaRPr b="0" lang="es-NI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096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s-NI" sz="4000" spc="-1" strike="noStrike">
                <a:solidFill>
                  <a:srgbClr val="3465a4"/>
                </a:solidFill>
                <a:latin typeface="Comfortaa"/>
              </a:rPr>
              <a:t>Berikan Durasi Masing-Masing Tugas</a:t>
            </a:r>
            <a:endParaRPr b="1" lang="es-NI" sz="4000" spc="-1" strike="noStrike">
              <a:solidFill>
                <a:srgbClr val="3465a4"/>
              </a:solidFill>
              <a:latin typeface="Comfortaa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72000" y="2592000"/>
            <a:ext cx="996624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3200"/>
            <a:ext cx="9071640" cy="141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s-NI" sz="4800" spc="-1" strike="noStrike">
                <a:solidFill>
                  <a:srgbClr val="3465a4"/>
                </a:solidFill>
                <a:latin typeface="Comfortaa"/>
              </a:rPr>
              <a:t>Forwa</a:t>
            </a:r>
            <a:r>
              <a:rPr b="1" lang="es-NI" sz="4800" spc="-1" strike="noStrike">
                <a:solidFill>
                  <a:srgbClr val="3465a4"/>
                </a:solidFill>
                <a:latin typeface="Comfortaa"/>
              </a:rPr>
              <a:t>rd </a:t>
            </a:r>
            <a:r>
              <a:rPr b="1" lang="es-NI" sz="4800" spc="-1" strike="noStrike">
                <a:solidFill>
                  <a:srgbClr val="3465a4"/>
                </a:solidFill>
                <a:latin typeface="Comfortaa"/>
              </a:rPr>
              <a:t>Pass</a:t>
            </a:r>
            <a:br/>
            <a:r>
              <a:rPr b="1" lang="es-NI" sz="4800" spc="-1" strike="noStrike">
                <a:solidFill>
                  <a:srgbClr val="3465a4"/>
                </a:solidFill>
                <a:latin typeface="Comfortaa"/>
              </a:rPr>
              <a:t>Perhit</a:t>
            </a:r>
            <a:r>
              <a:rPr b="1" lang="es-NI" sz="4800" spc="-1" strike="noStrike">
                <a:solidFill>
                  <a:srgbClr val="3465a4"/>
                </a:solidFill>
                <a:latin typeface="Comfortaa"/>
              </a:rPr>
              <a:t>ungan </a:t>
            </a:r>
            <a:r>
              <a:rPr b="1" lang="es-NI" sz="4800" spc="-1" strike="noStrike">
                <a:solidFill>
                  <a:srgbClr val="3465a4"/>
                </a:solidFill>
                <a:latin typeface="Comfortaa"/>
              </a:rPr>
              <a:t>ke </a:t>
            </a:r>
            <a:r>
              <a:rPr b="1" lang="es-NI" sz="4800" spc="-1" strike="noStrike">
                <a:solidFill>
                  <a:srgbClr val="3465a4"/>
                </a:solidFill>
                <a:latin typeface="Comfortaa"/>
              </a:rPr>
              <a:t>Kanan</a:t>
            </a:r>
            <a:endParaRPr b="1" lang="es-NI" sz="48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70040" cy="46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76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s-NI" sz="2600" spc="-1" strike="noStrike">
                <a:solidFill>
                  <a:srgbClr val="666666"/>
                </a:solidFill>
                <a:latin typeface="Cantarell"/>
              </a:rPr>
              <a:t>Dimulai dari kiri dengan angka 0</a:t>
            </a:r>
            <a:endParaRPr b="1" lang="es-NI" sz="2600" spc="-1" strike="noStrike">
              <a:solidFill>
                <a:srgbClr val="666666"/>
              </a:solidFill>
              <a:latin typeface="Cantarel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72000" y="2592000"/>
            <a:ext cx="9966240" cy="288000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864000" y="2952000"/>
            <a:ext cx="1368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0 + 10 = 10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24000" y="3420000"/>
            <a:ext cx="288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872000" y="3397680"/>
            <a:ext cx="504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10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800000" y="2592000"/>
            <a:ext cx="1656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10 + 15 = 25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456000" y="2736000"/>
            <a:ext cx="504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25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3456000" y="4189680"/>
            <a:ext cx="504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25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3888000" y="2232000"/>
            <a:ext cx="1656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25 + 10 = 35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5076000" y="2736000"/>
            <a:ext cx="504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35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5616000" y="2232000"/>
            <a:ext cx="1656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35 + 20 = 55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7020000" y="2736000"/>
            <a:ext cx="504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55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4536000" y="5400000"/>
            <a:ext cx="3312000" cy="93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s-NI" sz="1800" spc="-1" strike="noStrike">
                <a:latin typeface="Arial"/>
              </a:rPr>
              <a:t>T</a:t>
            </a:r>
            <a:r>
              <a:rPr b="0" lang="es-NI" sz="1800" spc="-1" strike="noStrike">
                <a:latin typeface="Arial"/>
              </a:rPr>
              <a:t>e</a:t>
            </a:r>
            <a:r>
              <a:rPr b="0" lang="es-NI" sz="1800" spc="-1" strike="noStrike">
                <a:latin typeface="Arial"/>
              </a:rPr>
              <a:t>r</a:t>
            </a:r>
            <a:r>
              <a:rPr b="0" lang="es-NI" sz="1800" spc="-1" strike="noStrike">
                <a:latin typeface="Arial"/>
              </a:rPr>
              <a:t>j</a:t>
            </a:r>
            <a:r>
              <a:rPr b="0" lang="es-NI" sz="1800" spc="-1" strike="noStrike">
                <a:latin typeface="Arial"/>
              </a:rPr>
              <a:t>a</a:t>
            </a:r>
            <a:r>
              <a:rPr b="0" lang="es-NI" sz="1800" spc="-1" strike="noStrike">
                <a:latin typeface="Arial"/>
              </a:rPr>
              <a:t>d</a:t>
            </a:r>
            <a:r>
              <a:rPr b="0" lang="es-NI" sz="1800" spc="-1" strike="noStrike">
                <a:latin typeface="Arial"/>
              </a:rPr>
              <a:t>i</a:t>
            </a:r>
            <a:r>
              <a:rPr b="0" lang="es-NI" sz="1800" spc="-1" strike="noStrike">
                <a:latin typeface="Arial"/>
              </a:rPr>
              <a:t> </a:t>
            </a:r>
            <a:r>
              <a:rPr b="0" lang="es-NI" sz="1800" spc="-1" strike="noStrike">
                <a:latin typeface="Arial"/>
              </a:rPr>
              <a:t>m</a:t>
            </a:r>
            <a:r>
              <a:rPr b="0" lang="es-NI" sz="1800" spc="-1" strike="noStrike">
                <a:latin typeface="Arial"/>
              </a:rPr>
              <a:t>e</a:t>
            </a:r>
            <a:r>
              <a:rPr b="0" lang="es-NI" sz="1800" spc="-1" strike="noStrike">
                <a:latin typeface="Arial"/>
              </a:rPr>
              <a:t>r</a:t>
            </a:r>
            <a:r>
              <a:rPr b="0" lang="es-NI" sz="1800" spc="-1" strike="noStrike">
                <a:latin typeface="Arial"/>
              </a:rPr>
              <a:t>g</a:t>
            </a:r>
            <a:r>
              <a:rPr b="0" lang="es-NI" sz="1800" spc="-1" strike="noStrike">
                <a:latin typeface="Arial"/>
              </a:rPr>
              <a:t>e</a:t>
            </a:r>
            <a:r>
              <a:rPr b="0" lang="es-NI" sz="1800" spc="-1" strike="noStrike">
                <a:latin typeface="Arial"/>
              </a:rPr>
              <a:t> </a:t>
            </a:r>
            <a:r>
              <a:rPr b="0" lang="es-NI" sz="1800" spc="-1" strike="noStrike">
                <a:latin typeface="Arial"/>
              </a:rPr>
              <a:t>d</a:t>
            </a:r>
            <a:r>
              <a:rPr b="0" lang="es-NI" sz="1800" spc="-1" strike="noStrike">
                <a:latin typeface="Arial"/>
              </a:rPr>
              <a:t>i</a:t>
            </a:r>
            <a:r>
              <a:rPr b="0" lang="es-NI" sz="1800" spc="-1" strike="noStrike">
                <a:latin typeface="Arial"/>
              </a:rPr>
              <a:t> </a:t>
            </a:r>
            <a:r>
              <a:rPr b="0" lang="es-NI" sz="1800" spc="-1" strike="noStrike">
                <a:latin typeface="Arial"/>
              </a:rPr>
              <a:t>s</a:t>
            </a:r>
            <a:r>
              <a:rPr b="0" lang="es-NI" sz="1800" spc="-1" strike="noStrike">
                <a:latin typeface="Arial"/>
              </a:rPr>
              <a:t>i</a:t>
            </a:r>
            <a:r>
              <a:rPr b="0" lang="es-NI" sz="1800" spc="-1" strike="noStrike">
                <a:latin typeface="Arial"/>
              </a:rPr>
              <a:t>n</a:t>
            </a:r>
            <a:r>
              <a:rPr b="0" lang="es-NI" sz="1800" spc="-1" strike="noStrike">
                <a:latin typeface="Arial"/>
              </a:rPr>
              <a:t>i</a:t>
            </a:r>
            <a:r>
              <a:rPr b="0" lang="es-NI" sz="1800" spc="-1" strike="noStrike">
                <a:latin typeface="Arial"/>
              </a:rPr>
              <a:t>.</a:t>
            </a:r>
            <a:r>
              <a:rPr b="0" lang="es-NI" sz="1800" spc="-1" strike="noStrike">
                <a:latin typeface="Arial"/>
              </a:rPr>
              <a:t> </a:t>
            </a:r>
            <a:r>
              <a:rPr b="1" lang="es-NI" sz="1800" spc="-1" strike="noStrike">
                <a:latin typeface="Arial"/>
              </a:rPr>
              <a:t>N</a:t>
            </a:r>
            <a:r>
              <a:rPr b="1" lang="es-NI" sz="1800" spc="-1" strike="noStrike">
                <a:latin typeface="Arial"/>
              </a:rPr>
              <a:t>i</a:t>
            </a:r>
            <a:r>
              <a:rPr b="1" lang="es-NI" sz="1800" spc="-1" strike="noStrike">
                <a:latin typeface="Arial"/>
              </a:rPr>
              <a:t>l</a:t>
            </a:r>
            <a:r>
              <a:rPr b="1" lang="es-NI" sz="1800" spc="-1" strike="noStrike">
                <a:latin typeface="Arial"/>
              </a:rPr>
              <a:t>a</a:t>
            </a:r>
            <a:r>
              <a:rPr b="1" lang="es-NI" sz="1800" spc="-1" strike="noStrike">
                <a:latin typeface="Arial"/>
              </a:rPr>
              <a:t>i</a:t>
            </a:r>
            <a:r>
              <a:rPr b="1" lang="es-NI" sz="1800" spc="-1" strike="noStrike">
                <a:latin typeface="Arial"/>
              </a:rPr>
              <a:t> </a:t>
            </a:r>
            <a:r>
              <a:rPr b="1" lang="es-NI" sz="1800" spc="-1" strike="noStrike">
                <a:latin typeface="Arial"/>
              </a:rPr>
              <a:t>E</a:t>
            </a:r>
            <a:r>
              <a:rPr b="0" lang="es-NI" sz="1800" spc="-1" strike="noStrike">
                <a:latin typeface="Arial"/>
              </a:rPr>
              <a:t> </a:t>
            </a:r>
            <a:r>
              <a:rPr b="0" lang="es-NI" sz="1800" spc="-1" strike="noStrike">
                <a:latin typeface="Arial"/>
              </a:rPr>
              <a:t>B</a:t>
            </a:r>
            <a:r>
              <a:rPr b="0" lang="es-NI" sz="1800" spc="-1" strike="noStrike">
                <a:latin typeface="Arial"/>
              </a:rPr>
              <a:t>e</a:t>
            </a:r>
            <a:r>
              <a:rPr b="0" lang="es-NI" sz="1800" spc="-1" strike="noStrike">
                <a:latin typeface="Arial"/>
              </a:rPr>
              <a:t>r</a:t>
            </a:r>
            <a:r>
              <a:rPr b="0" lang="es-NI" sz="1800" spc="-1" strike="noStrike">
                <a:latin typeface="Arial"/>
              </a:rPr>
              <a:t>t</a:t>
            </a:r>
            <a:r>
              <a:rPr b="0" lang="es-NI" sz="1800" spc="-1" strike="noStrike">
                <a:latin typeface="Arial"/>
              </a:rPr>
              <a:t>a</a:t>
            </a:r>
            <a:r>
              <a:rPr b="0" lang="es-NI" sz="1800" spc="-1" strike="noStrike">
                <a:latin typeface="Arial"/>
              </a:rPr>
              <a:t>b</a:t>
            </a:r>
            <a:r>
              <a:rPr b="0" lang="es-NI" sz="1800" spc="-1" strike="noStrike">
                <a:latin typeface="Arial"/>
              </a:rPr>
              <a:t>r</a:t>
            </a:r>
            <a:r>
              <a:rPr b="0" lang="es-NI" sz="1800" spc="-1" strike="noStrike">
                <a:latin typeface="Arial"/>
              </a:rPr>
              <a:t>a</a:t>
            </a:r>
            <a:r>
              <a:rPr b="0" lang="es-NI" sz="1800" spc="-1" strike="noStrike">
                <a:latin typeface="Arial"/>
              </a:rPr>
              <a:t>k</a:t>
            </a:r>
            <a:r>
              <a:rPr b="0" lang="es-NI" sz="1800" spc="-1" strike="noStrike">
                <a:latin typeface="Arial"/>
              </a:rPr>
              <a:t>a</a:t>
            </a:r>
            <a:r>
              <a:rPr b="0" lang="es-NI" sz="1800" spc="-1" strike="noStrike">
                <a:latin typeface="Arial"/>
              </a:rPr>
              <a:t>n</a:t>
            </a:r>
            <a:r>
              <a:rPr b="0" lang="es-NI" sz="1800" spc="-1" strike="noStrike">
                <a:latin typeface="Arial"/>
              </a:rPr>
              <a:t> </a:t>
            </a:r>
            <a:r>
              <a:rPr b="0" lang="es-NI" sz="1800" spc="-1" strike="noStrike">
                <a:latin typeface="Arial"/>
              </a:rPr>
              <a:t>d</a:t>
            </a:r>
            <a:r>
              <a:rPr b="0" lang="es-NI" sz="1800" spc="-1" strike="noStrike">
                <a:latin typeface="Arial"/>
              </a:rPr>
              <a:t>e</a:t>
            </a:r>
            <a:r>
              <a:rPr b="0" lang="es-NI" sz="1800" spc="-1" strike="noStrike">
                <a:latin typeface="Arial"/>
              </a:rPr>
              <a:t>n</a:t>
            </a:r>
            <a:r>
              <a:rPr b="0" lang="es-NI" sz="1800" spc="-1" strike="noStrike">
                <a:latin typeface="Arial"/>
              </a:rPr>
              <a:t>g</a:t>
            </a:r>
            <a:r>
              <a:rPr b="0" lang="es-NI" sz="1800" spc="-1" strike="noStrike">
                <a:latin typeface="Arial"/>
              </a:rPr>
              <a:t>a</a:t>
            </a:r>
            <a:r>
              <a:rPr b="0" lang="es-NI" sz="1800" spc="-1" strike="noStrike">
                <a:latin typeface="Arial"/>
              </a:rPr>
              <a:t>n</a:t>
            </a:r>
            <a:r>
              <a:rPr b="0" lang="es-NI" sz="1800" spc="-1" strike="noStrike">
                <a:latin typeface="Arial"/>
              </a:rPr>
              <a:t> </a:t>
            </a:r>
            <a:r>
              <a:rPr b="1" lang="es-NI" sz="1800" spc="-1" strike="noStrike">
                <a:latin typeface="Arial"/>
              </a:rPr>
              <a:t>N</a:t>
            </a:r>
            <a:r>
              <a:rPr b="1" lang="es-NI" sz="1800" spc="-1" strike="noStrike">
                <a:latin typeface="Arial"/>
              </a:rPr>
              <a:t>i</a:t>
            </a:r>
            <a:r>
              <a:rPr b="1" lang="es-NI" sz="1800" spc="-1" strike="noStrike">
                <a:latin typeface="Arial"/>
              </a:rPr>
              <a:t>l</a:t>
            </a:r>
            <a:r>
              <a:rPr b="1" lang="es-NI" sz="1800" spc="-1" strike="noStrike">
                <a:latin typeface="Arial"/>
              </a:rPr>
              <a:t>a</a:t>
            </a:r>
            <a:r>
              <a:rPr b="1" lang="es-NI" sz="1800" spc="-1" strike="noStrike">
                <a:latin typeface="Arial"/>
              </a:rPr>
              <a:t>i</a:t>
            </a:r>
            <a:r>
              <a:rPr b="1" lang="es-NI" sz="1800" spc="-1" strike="noStrike">
                <a:latin typeface="Arial"/>
              </a:rPr>
              <a:t> </a:t>
            </a:r>
            <a:r>
              <a:rPr b="1" lang="es-NI" sz="1800" spc="-1" strike="noStrike">
                <a:latin typeface="Arial"/>
              </a:rPr>
              <a:t>D</a:t>
            </a:r>
            <a:endParaRPr b="0" lang="es-NI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NI" sz="1800" spc="-1" strike="noStrike">
                <a:latin typeface="Arial"/>
              </a:rPr>
              <a:t>A</a:t>
            </a:r>
            <a:r>
              <a:rPr b="0" lang="es-NI" sz="1800" spc="-1" strike="noStrike">
                <a:latin typeface="Arial"/>
              </a:rPr>
              <a:t>m</a:t>
            </a:r>
            <a:r>
              <a:rPr b="0" lang="es-NI" sz="1800" spc="-1" strike="noStrike">
                <a:latin typeface="Arial"/>
              </a:rPr>
              <a:t>b</a:t>
            </a:r>
            <a:r>
              <a:rPr b="0" lang="es-NI" sz="1800" spc="-1" strike="noStrike">
                <a:latin typeface="Arial"/>
              </a:rPr>
              <a:t>i</a:t>
            </a:r>
            <a:r>
              <a:rPr b="0" lang="es-NI" sz="1800" spc="-1" strike="noStrike">
                <a:latin typeface="Arial"/>
              </a:rPr>
              <a:t>l</a:t>
            </a:r>
            <a:r>
              <a:rPr b="0" lang="es-NI" sz="1800" spc="-1" strike="noStrike">
                <a:latin typeface="Arial"/>
              </a:rPr>
              <a:t> </a:t>
            </a:r>
            <a:r>
              <a:rPr b="0" lang="es-NI" sz="1800" spc="-1" strike="noStrike">
                <a:latin typeface="Arial"/>
              </a:rPr>
              <a:t>n</a:t>
            </a:r>
            <a:r>
              <a:rPr b="0" lang="es-NI" sz="1800" spc="-1" strike="noStrike">
                <a:latin typeface="Arial"/>
              </a:rPr>
              <a:t>i</a:t>
            </a:r>
            <a:r>
              <a:rPr b="0" lang="es-NI" sz="1800" spc="-1" strike="noStrike">
                <a:latin typeface="Arial"/>
              </a:rPr>
              <a:t>l</a:t>
            </a:r>
            <a:r>
              <a:rPr b="0" lang="es-NI" sz="1800" spc="-1" strike="noStrike">
                <a:latin typeface="Arial"/>
              </a:rPr>
              <a:t>a</a:t>
            </a:r>
            <a:r>
              <a:rPr b="0" lang="es-NI" sz="1800" spc="-1" strike="noStrike">
                <a:latin typeface="Arial"/>
              </a:rPr>
              <a:t>i</a:t>
            </a:r>
            <a:r>
              <a:rPr b="0" lang="es-NI" sz="1800" spc="-1" strike="noStrike">
                <a:latin typeface="Arial"/>
              </a:rPr>
              <a:t> </a:t>
            </a:r>
            <a:r>
              <a:rPr b="0" lang="es-NI" sz="1800" spc="-1" strike="noStrike">
                <a:latin typeface="Arial"/>
              </a:rPr>
              <a:t>M</a:t>
            </a:r>
            <a:r>
              <a:rPr b="0" lang="es-NI" sz="1800" spc="-1" strike="noStrike">
                <a:latin typeface="Arial"/>
              </a:rPr>
              <a:t>A</a:t>
            </a:r>
            <a:r>
              <a:rPr b="0" lang="es-NI" sz="1800" spc="-1" strike="noStrike">
                <a:latin typeface="Arial"/>
              </a:rPr>
              <a:t>X</a:t>
            </a:r>
            <a:r>
              <a:rPr b="0" lang="es-NI" sz="1800" spc="-1" strike="noStrike">
                <a:latin typeface="Arial"/>
              </a:rPr>
              <a:t> </a:t>
            </a:r>
            <a:r>
              <a:rPr b="0" lang="es-NI" sz="1800" spc="-1" strike="noStrike">
                <a:latin typeface="Arial"/>
              </a:rPr>
              <a:t>:</a:t>
            </a:r>
            <a:r>
              <a:rPr b="1" lang="es-NI" sz="1800" spc="-1" strike="noStrike">
                <a:latin typeface="Arial"/>
              </a:rPr>
              <a:t> </a:t>
            </a:r>
            <a:r>
              <a:rPr b="1" lang="es-NI" sz="1800" spc="-1" strike="noStrike">
                <a:latin typeface="Arial"/>
              </a:rPr>
              <a:t>(</a:t>
            </a:r>
            <a:r>
              <a:rPr b="1" lang="es-NI" sz="1800" spc="-1" strike="noStrike">
                <a:latin typeface="Arial"/>
              </a:rPr>
              <a:t>5</a:t>
            </a:r>
            <a:r>
              <a:rPr b="1" lang="es-NI" sz="1800" spc="-1" strike="noStrike">
                <a:latin typeface="Arial"/>
              </a:rPr>
              <a:t>5</a:t>
            </a:r>
            <a:r>
              <a:rPr b="1" lang="es-NI" sz="1800" spc="-1" strike="noStrike">
                <a:latin typeface="Arial"/>
              </a:rPr>
              <a:t>)</a:t>
            </a:r>
            <a:r>
              <a:rPr b="1" lang="es-NI" sz="1800" spc="-1" strike="noStrike">
                <a:latin typeface="Arial"/>
              </a:rPr>
              <a:t> </a:t>
            </a:r>
            <a:r>
              <a:rPr b="1" lang="es-NI" sz="1800" spc="-1" strike="noStrike">
                <a:latin typeface="Arial"/>
              </a:rPr>
              <a:t>3</a:t>
            </a:r>
            <a:r>
              <a:rPr b="1" lang="es-NI" sz="1800" spc="-1" strike="noStrike">
                <a:latin typeface="Arial"/>
              </a:rPr>
              <a:t>5</a:t>
            </a:r>
            <a:endParaRPr b="0" lang="es-NI" sz="1800" spc="-1" strike="noStrike"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6984000" y="4104000"/>
            <a:ext cx="504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55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7632000" y="2232000"/>
            <a:ext cx="1656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55 + 15 = </a:t>
            </a:r>
            <a:r>
              <a:rPr b="1" lang="es-NI" sz="1800" spc="-1" strike="noStrike">
                <a:latin typeface="Arial"/>
              </a:rPr>
              <a:t>70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136000" y="4896000"/>
            <a:ext cx="1656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55 + 10 = 65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7848000" y="5400000"/>
            <a:ext cx="216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NI" sz="1800" spc="-1" strike="noStrike">
                <a:latin typeface="Arial"/>
              </a:rPr>
              <a:t>Me</a:t>
            </a:r>
            <a:r>
              <a:rPr b="0" lang="es-NI" sz="1800" spc="-1" strike="noStrike">
                <a:latin typeface="Arial"/>
              </a:rPr>
              <a:t>rge </a:t>
            </a:r>
            <a:r>
              <a:rPr b="0" lang="es-NI" sz="1800" spc="-1" strike="noStrike">
                <a:latin typeface="Arial"/>
              </a:rPr>
              <a:t>ant</a:t>
            </a:r>
            <a:r>
              <a:rPr b="0" lang="es-NI" sz="1800" spc="-1" strike="noStrike">
                <a:latin typeface="Arial"/>
              </a:rPr>
              <a:t>ara </a:t>
            </a:r>
            <a:r>
              <a:rPr b="1" lang="es-NI" sz="1800" spc="-1" strike="noStrike">
                <a:latin typeface="Arial"/>
              </a:rPr>
              <a:t>Nil</a:t>
            </a:r>
            <a:r>
              <a:rPr b="1" lang="es-NI" sz="1800" spc="-1" strike="noStrike">
                <a:latin typeface="Arial"/>
              </a:rPr>
              <a:t>ai </a:t>
            </a:r>
            <a:r>
              <a:rPr b="1" lang="es-NI" sz="1800" spc="-1" strike="noStrike">
                <a:latin typeface="Arial"/>
              </a:rPr>
              <a:t>G </a:t>
            </a:r>
            <a:r>
              <a:rPr b="0" lang="es-NI" sz="1800" spc="-1" strike="noStrike">
                <a:latin typeface="Arial"/>
              </a:rPr>
              <a:t>da</a:t>
            </a:r>
            <a:r>
              <a:rPr b="0" lang="es-NI" sz="1800" spc="-1" strike="noStrike">
                <a:latin typeface="Arial"/>
              </a:rPr>
              <a:t>n </a:t>
            </a:r>
            <a:r>
              <a:rPr b="1" lang="es-NI" sz="1800" spc="-1" strike="noStrike">
                <a:latin typeface="Arial"/>
              </a:rPr>
              <a:t>Nil</a:t>
            </a:r>
            <a:r>
              <a:rPr b="1" lang="es-NI" sz="1800" spc="-1" strike="noStrike">
                <a:latin typeface="Arial"/>
              </a:rPr>
              <a:t>ai </a:t>
            </a:r>
            <a:r>
              <a:rPr b="1" lang="es-NI" sz="1800" spc="-1" strike="noStrike">
                <a:latin typeface="Arial"/>
              </a:rPr>
              <a:t>F:</a:t>
            </a:r>
            <a:endParaRPr b="0" lang="es-NI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NI" sz="1800" spc="-1" strike="noStrike">
                <a:latin typeface="Arial"/>
              </a:rPr>
              <a:t>A</a:t>
            </a:r>
            <a:r>
              <a:rPr b="0" lang="es-NI" sz="1800" spc="-1" strike="noStrike">
                <a:latin typeface="Arial"/>
              </a:rPr>
              <a:t>mb</a:t>
            </a:r>
            <a:r>
              <a:rPr b="0" lang="es-NI" sz="1800" spc="-1" strike="noStrike">
                <a:latin typeface="Arial"/>
              </a:rPr>
              <a:t>il </a:t>
            </a:r>
            <a:r>
              <a:rPr b="0" lang="es-NI" sz="1800" spc="-1" strike="noStrike">
                <a:latin typeface="Arial"/>
              </a:rPr>
              <a:t>nil</a:t>
            </a:r>
            <a:r>
              <a:rPr b="0" lang="es-NI" sz="1800" spc="-1" strike="noStrike">
                <a:latin typeface="Arial"/>
              </a:rPr>
              <a:t>ai </a:t>
            </a:r>
            <a:r>
              <a:rPr b="0" lang="es-NI" sz="1800" spc="-1" strike="noStrike">
                <a:latin typeface="Arial"/>
              </a:rPr>
              <a:t>Ma</a:t>
            </a:r>
            <a:r>
              <a:rPr b="0" lang="es-NI" sz="1800" spc="-1" strike="noStrike">
                <a:latin typeface="Arial"/>
              </a:rPr>
              <a:t>x :</a:t>
            </a:r>
            <a:r>
              <a:rPr b="1" lang="es-NI" sz="1800" spc="-1" strike="noStrike">
                <a:latin typeface="Arial"/>
              </a:rPr>
              <a:t> </a:t>
            </a:r>
            <a:r>
              <a:rPr b="1" lang="es-NI" sz="1800" spc="-1" strike="noStrike">
                <a:latin typeface="Arial"/>
              </a:rPr>
              <a:t>(70</a:t>
            </a:r>
            <a:r>
              <a:rPr b="1" lang="es-NI" sz="1800" spc="-1" strike="noStrike">
                <a:latin typeface="Arial"/>
              </a:rPr>
              <a:t>) </a:t>
            </a:r>
            <a:r>
              <a:rPr b="1" lang="es-NI" sz="1800" spc="-1" strike="noStrike">
                <a:latin typeface="Arial"/>
              </a:rPr>
              <a:t>65</a:t>
            </a:r>
            <a:endParaRPr b="0" lang="es-NI" sz="18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612000" y="3636000"/>
            <a:ext cx="0" cy="6480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2232000" y="3672000"/>
            <a:ext cx="0" cy="6480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 txBox="1"/>
          <p:nvPr/>
        </p:nvSpPr>
        <p:spPr>
          <a:xfrm>
            <a:off x="8784000" y="3397680"/>
            <a:ext cx="504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70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4608000" y="4896000"/>
            <a:ext cx="1656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25 + 10 = 35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3816000" y="2952000"/>
            <a:ext cx="0" cy="6480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3816000" y="4464000"/>
            <a:ext cx="0" cy="6480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5436000" y="2952000"/>
            <a:ext cx="0" cy="6480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5544000" y="5256000"/>
            <a:ext cx="576000" cy="0"/>
          </a:xfrm>
          <a:prstGeom prst="line">
            <a:avLst/>
          </a:prstGeom>
          <a:ln w="57240">
            <a:solidFill>
              <a:srgbClr val="ff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"/>
          <p:cNvSpPr/>
          <p:nvPr/>
        </p:nvSpPr>
        <p:spPr>
          <a:xfrm>
            <a:off x="6552000" y="2592000"/>
            <a:ext cx="576000" cy="0"/>
          </a:xfrm>
          <a:prstGeom prst="line">
            <a:avLst/>
          </a:prstGeom>
          <a:ln w="57240">
            <a:solidFill>
              <a:srgbClr val="ff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8568000" y="2592000"/>
            <a:ext cx="576000" cy="0"/>
          </a:xfrm>
          <a:prstGeom prst="line">
            <a:avLst/>
          </a:prstGeom>
          <a:ln w="57240">
            <a:solidFill>
              <a:srgbClr val="ff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9072000" y="5256000"/>
            <a:ext cx="576000" cy="0"/>
          </a:xfrm>
          <a:prstGeom prst="line">
            <a:avLst/>
          </a:prstGeom>
          <a:ln w="57240">
            <a:solidFill>
              <a:srgbClr val="ff0000"/>
            </a:solidFill>
            <a:prstDash val="sys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>
            <a:off x="7380000" y="2952000"/>
            <a:ext cx="0" cy="6480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7380000" y="4320000"/>
            <a:ext cx="0" cy="6480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45360"/>
            <a:ext cx="9071640" cy="177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s-NI" sz="6000" spc="-1" strike="noStrike">
                <a:solidFill>
                  <a:srgbClr val="3465a4"/>
                </a:solidFill>
                <a:latin typeface="Comfortaa"/>
              </a:rPr>
              <a:t>Backward Pass</a:t>
            </a:r>
            <a:br/>
            <a:r>
              <a:rPr b="1" lang="es-NI" sz="6000" spc="-1" strike="noStrike">
                <a:solidFill>
                  <a:srgbClr val="3465a4"/>
                </a:solidFill>
                <a:latin typeface="Comfortaa"/>
              </a:rPr>
              <a:t>Perhitungan ke Kiri</a:t>
            </a:r>
            <a:endParaRPr b="1" lang="es-NI" sz="60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70040" cy="46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76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s-NI" sz="2400" spc="-1" strike="noStrike">
                <a:solidFill>
                  <a:srgbClr val="666666"/>
                </a:solidFill>
                <a:latin typeface="Cantarell"/>
              </a:rPr>
              <a:t>Dimulai dari Kanan dengan nilai di paling kanan</a:t>
            </a:r>
            <a:endParaRPr b="1" lang="es-NI" sz="2400" spc="-1" strike="noStrike">
              <a:solidFill>
                <a:srgbClr val="666666"/>
              </a:solidFill>
              <a:latin typeface="Cantarel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0240" y="3096000"/>
            <a:ext cx="10049760" cy="290412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9432000" y="3888000"/>
            <a:ext cx="504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70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8208000" y="5400000"/>
            <a:ext cx="151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70 – 10 = 60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 flipH="1">
            <a:off x="7416000" y="4032000"/>
            <a:ext cx="2016000" cy="14400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"/>
          <p:cNvSpPr/>
          <p:nvPr/>
        </p:nvSpPr>
        <p:spPr>
          <a:xfrm flipH="1">
            <a:off x="7416000" y="4032000"/>
            <a:ext cx="2016000" cy="1296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 txBox="1"/>
          <p:nvPr/>
        </p:nvSpPr>
        <p:spPr>
          <a:xfrm>
            <a:off x="8208000" y="3181680"/>
            <a:ext cx="151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70 – 15 = 55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560000" y="4608000"/>
            <a:ext cx="504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60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560000" y="3240000"/>
            <a:ext cx="504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55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336000" y="2160000"/>
            <a:ext cx="252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s-NI" sz="1800" spc="-1" strike="noStrike">
                <a:latin typeface="Arial"/>
              </a:rPr>
              <a:t>Terjadi merge dari </a:t>
            </a:r>
            <a:r>
              <a:rPr b="1" lang="es-NI" sz="1800" spc="-1" strike="noStrike">
                <a:latin typeface="Arial"/>
              </a:rPr>
              <a:t>G </a:t>
            </a:r>
            <a:r>
              <a:rPr b="0" lang="es-NI" sz="1800" spc="-1" strike="noStrike">
                <a:latin typeface="Arial"/>
              </a:rPr>
              <a:t>dan </a:t>
            </a:r>
            <a:r>
              <a:rPr b="1" lang="es-NI" sz="1800" spc="-1" strike="noStrike">
                <a:latin typeface="Arial"/>
              </a:rPr>
              <a:t>F</a:t>
            </a:r>
            <a:r>
              <a:rPr b="0" lang="es-NI" sz="1800" spc="-1" strike="noStrike">
                <a:latin typeface="Arial"/>
              </a:rPr>
              <a:t>, pilih nilai </a:t>
            </a:r>
            <a:r>
              <a:rPr b="1" lang="es-NI" sz="1800" spc="-1" strike="noStrike">
                <a:latin typeface="Arial"/>
              </a:rPr>
              <a:t>MIN</a:t>
            </a:r>
            <a:r>
              <a:rPr b="0" lang="es-NI" sz="1800" spc="-1" strike="noStrike">
                <a:latin typeface="Arial"/>
              </a:rPr>
              <a:t>: </a:t>
            </a:r>
            <a:r>
              <a:rPr b="1" lang="es-NI" sz="1800" spc="-1" strike="noStrike">
                <a:latin typeface="Arial"/>
              </a:rPr>
              <a:t>(55) 60</a:t>
            </a:r>
            <a:endParaRPr b="0" lang="es-NI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 flipH="1">
            <a:off x="5472000" y="3384000"/>
            <a:ext cx="2088000" cy="7920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 txBox="1"/>
          <p:nvPr/>
        </p:nvSpPr>
        <p:spPr>
          <a:xfrm>
            <a:off x="5616000" y="2808000"/>
            <a:ext cx="151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55 – 20 = 35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7416000" y="4896000"/>
            <a:ext cx="720000" cy="0"/>
          </a:xfrm>
          <a:prstGeom prst="line">
            <a:avLst/>
          </a:prstGeom>
          <a:ln w="57240">
            <a:solidFill>
              <a:srgbClr val="ff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7488000" y="3528000"/>
            <a:ext cx="720000" cy="0"/>
          </a:xfrm>
          <a:prstGeom prst="line">
            <a:avLst/>
          </a:prstGeom>
          <a:ln w="57240">
            <a:solidFill>
              <a:srgbClr val="ff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 txBox="1"/>
          <p:nvPr/>
        </p:nvSpPr>
        <p:spPr>
          <a:xfrm>
            <a:off x="5616000" y="3240000"/>
            <a:ext cx="504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35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5112000" y="5400000"/>
            <a:ext cx="151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60 </a:t>
            </a:r>
            <a:r>
              <a:rPr b="1" lang="es-NI" sz="1800" spc="-1" strike="noStrike">
                <a:latin typeface="Arial"/>
              </a:rPr>
              <a:t>– </a:t>
            </a:r>
            <a:r>
              <a:rPr b="1" lang="es-NI" sz="1800" spc="-1" strike="noStrike">
                <a:latin typeface="Arial"/>
              </a:rPr>
              <a:t>10 </a:t>
            </a:r>
            <a:r>
              <a:rPr b="1" lang="es-NI" sz="1800" spc="-1" strike="noStrike">
                <a:latin typeface="Arial"/>
              </a:rPr>
              <a:t>= </a:t>
            </a:r>
            <a:r>
              <a:rPr b="1" lang="es-NI" sz="1800" spc="-1" strike="noStrike">
                <a:latin typeface="Arial"/>
              </a:rPr>
              <a:t>50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 flipH="1">
            <a:off x="3816000" y="4752000"/>
            <a:ext cx="3744000" cy="8640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 txBox="1"/>
          <p:nvPr/>
        </p:nvSpPr>
        <p:spPr>
          <a:xfrm>
            <a:off x="3996000" y="4716000"/>
            <a:ext cx="504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50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 flipH="1">
            <a:off x="3816000" y="3380760"/>
            <a:ext cx="1800000" cy="72324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 txBox="1"/>
          <p:nvPr/>
        </p:nvSpPr>
        <p:spPr>
          <a:xfrm>
            <a:off x="3960000" y="2808000"/>
            <a:ext cx="151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35 – 10 = 25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4032000" y="3240000"/>
            <a:ext cx="504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25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2016000" y="2232000"/>
            <a:ext cx="2664000" cy="86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s-NI" sz="1800" spc="-1" strike="noStrike">
                <a:latin typeface="Arial"/>
              </a:rPr>
              <a:t>Terjadi merge dari </a:t>
            </a:r>
            <a:r>
              <a:rPr b="1" lang="es-NI" sz="1800" spc="-1" strike="noStrike">
                <a:latin typeface="Arial"/>
              </a:rPr>
              <a:t>C </a:t>
            </a:r>
            <a:r>
              <a:rPr b="0" lang="es-NI" sz="1800" spc="-1" strike="noStrike">
                <a:latin typeface="Arial"/>
              </a:rPr>
              <a:t>dan </a:t>
            </a:r>
            <a:r>
              <a:rPr b="1" lang="es-NI" sz="1800" spc="-1" strike="noStrike">
                <a:latin typeface="Arial"/>
              </a:rPr>
              <a:t>D, </a:t>
            </a:r>
            <a:r>
              <a:rPr b="0" lang="es-NI" sz="1800" spc="-1" strike="noStrike">
                <a:latin typeface="Arial"/>
              </a:rPr>
              <a:t>pilih nilai </a:t>
            </a:r>
            <a:r>
              <a:rPr b="1" lang="es-NI" sz="1800" spc="-1" strike="noStrike">
                <a:latin typeface="Arial"/>
              </a:rPr>
              <a:t>MIN: (25) 50</a:t>
            </a:r>
            <a:endParaRPr b="0" lang="es-NI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3960000" y="3528000"/>
            <a:ext cx="720000" cy="0"/>
          </a:xfrm>
          <a:prstGeom prst="line">
            <a:avLst/>
          </a:prstGeom>
          <a:ln w="57240">
            <a:solidFill>
              <a:srgbClr val="ff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>
            <a:off x="3960000" y="5040000"/>
            <a:ext cx="720000" cy="0"/>
          </a:xfrm>
          <a:prstGeom prst="line">
            <a:avLst/>
          </a:prstGeom>
          <a:ln w="57240">
            <a:solidFill>
              <a:srgbClr val="ff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 flipH="1">
            <a:off x="2232000" y="3384000"/>
            <a:ext cx="1800000" cy="14400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 txBox="1"/>
          <p:nvPr/>
        </p:nvSpPr>
        <p:spPr>
          <a:xfrm>
            <a:off x="1872000" y="5413680"/>
            <a:ext cx="151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25 </a:t>
            </a:r>
            <a:r>
              <a:rPr b="1" lang="es-NI" sz="1800" spc="-1" strike="noStrike">
                <a:latin typeface="Arial"/>
              </a:rPr>
              <a:t>– </a:t>
            </a:r>
            <a:r>
              <a:rPr b="1" lang="es-NI" sz="1800" spc="-1" strike="noStrike">
                <a:latin typeface="Arial"/>
              </a:rPr>
              <a:t>15 </a:t>
            </a:r>
            <a:r>
              <a:rPr b="1" lang="es-NI" sz="1800" spc="-1" strike="noStrike">
                <a:latin typeface="Arial"/>
              </a:rPr>
              <a:t>= </a:t>
            </a:r>
            <a:r>
              <a:rPr b="1" lang="es-NI" sz="1800" spc="-1" strike="noStrike">
                <a:latin typeface="Arial"/>
              </a:rPr>
              <a:t>10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2412000" y="3888000"/>
            <a:ext cx="504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10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 flipH="1">
            <a:off x="612000" y="4068000"/>
            <a:ext cx="1800000" cy="72324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"/>
          <p:cNvSpPr txBox="1"/>
          <p:nvPr/>
        </p:nvSpPr>
        <p:spPr>
          <a:xfrm>
            <a:off x="216000" y="5413680"/>
            <a:ext cx="151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10 – 10 = 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864000" y="3924000"/>
            <a:ext cx="504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0</a:t>
            </a:r>
            <a:endParaRPr b="1" lang="es-NI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s-NI" sz="5400" spc="-1" strike="noStrike">
                <a:solidFill>
                  <a:srgbClr val="3465a4"/>
                </a:solidFill>
                <a:latin typeface="Comfortaa"/>
              </a:rPr>
              <a:t>Me</a:t>
            </a:r>
            <a:r>
              <a:rPr b="1" lang="es-NI" sz="5400" spc="-1" strike="noStrike">
                <a:solidFill>
                  <a:srgbClr val="3465a4"/>
                </a:solidFill>
                <a:latin typeface="Comfortaa"/>
              </a:rPr>
              <a:t>nc</a:t>
            </a:r>
            <a:r>
              <a:rPr b="1" lang="es-NI" sz="5400" spc="-1" strike="noStrike">
                <a:solidFill>
                  <a:srgbClr val="3465a4"/>
                </a:solidFill>
                <a:latin typeface="Comfortaa"/>
              </a:rPr>
              <a:t>ari </a:t>
            </a:r>
            <a:r>
              <a:rPr b="1" lang="es-NI" sz="5400" spc="-1" strike="noStrike">
                <a:solidFill>
                  <a:srgbClr val="3465a4"/>
                </a:solidFill>
                <a:latin typeface="Comfortaa"/>
              </a:rPr>
              <a:t>Ke</a:t>
            </a:r>
            <a:r>
              <a:rPr b="1" lang="es-NI" sz="5400" spc="-1" strike="noStrike">
                <a:solidFill>
                  <a:srgbClr val="3465a4"/>
                </a:solidFill>
                <a:latin typeface="Comfortaa"/>
              </a:rPr>
              <a:t>se</a:t>
            </a:r>
            <a:r>
              <a:rPr b="1" lang="es-NI" sz="5400" spc="-1" strike="noStrike">
                <a:solidFill>
                  <a:srgbClr val="3465a4"/>
                </a:solidFill>
                <a:latin typeface="Comfortaa"/>
              </a:rPr>
              <a:t>ng</a:t>
            </a:r>
            <a:r>
              <a:rPr b="1" lang="es-NI" sz="5400" spc="-1" strike="noStrike">
                <a:solidFill>
                  <a:srgbClr val="3465a4"/>
                </a:solidFill>
                <a:latin typeface="Comfortaa"/>
              </a:rPr>
              <a:t>ga</a:t>
            </a:r>
            <a:r>
              <a:rPr b="1" lang="es-NI" sz="5400" spc="-1" strike="noStrike">
                <a:solidFill>
                  <a:srgbClr val="3465a4"/>
                </a:solidFill>
                <a:latin typeface="Comfortaa"/>
              </a:rPr>
              <a:t>ng</a:t>
            </a:r>
            <a:r>
              <a:rPr b="1" lang="es-NI" sz="5400" spc="-1" strike="noStrike">
                <a:solidFill>
                  <a:srgbClr val="3465a4"/>
                </a:solidFill>
                <a:latin typeface="Comfortaa"/>
              </a:rPr>
              <a:t>an</a:t>
            </a:r>
            <a:endParaRPr b="1" lang="es-NI" sz="5400" spc="-1" strike="noStrike">
              <a:solidFill>
                <a:srgbClr val="3465a4"/>
              </a:solidFill>
              <a:latin typeface="Comfortaa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8870040" cy="6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76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1" lang="es-NI" sz="4000" spc="-1" strike="noStrike">
                <a:solidFill>
                  <a:srgbClr val="666666"/>
                </a:solidFill>
                <a:latin typeface="Cantarell"/>
              </a:rPr>
              <a:t>Late - Early</a:t>
            </a:r>
            <a:endParaRPr b="1" lang="es-NI" sz="4000" spc="-1" strike="noStrike">
              <a:solidFill>
                <a:srgbClr val="666666"/>
              </a:solidFill>
              <a:latin typeface="Cantarel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12680" y="3168000"/>
            <a:ext cx="9895320" cy="285948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 txBox="1"/>
          <p:nvPr/>
        </p:nvSpPr>
        <p:spPr>
          <a:xfrm>
            <a:off x="288000" y="3456000"/>
            <a:ext cx="1076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0 – 0 = 0</a:t>
            </a:r>
            <a:endParaRPr b="0" lang="es-NI" sz="1800" spc="-1" strike="noStrike"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936000" y="4752000"/>
            <a:ext cx="43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803240" y="3456000"/>
            <a:ext cx="1329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10 – 10 = 0</a:t>
            </a:r>
            <a:endParaRPr b="0" lang="es-NI" sz="1800" spc="-1" strike="noStrike"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2520000" y="4765680"/>
            <a:ext cx="43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3350160" y="2893680"/>
            <a:ext cx="1329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25 </a:t>
            </a:r>
            <a:r>
              <a:rPr b="1" lang="es-NI" sz="1800" spc="-1" strike="noStrike">
                <a:latin typeface="Arial"/>
              </a:rPr>
              <a:t>– </a:t>
            </a:r>
            <a:r>
              <a:rPr b="1" lang="es-NI" sz="1800" spc="-1" strike="noStrike">
                <a:latin typeface="Arial"/>
              </a:rPr>
              <a:t>25 </a:t>
            </a:r>
            <a:r>
              <a:rPr b="1" lang="es-NI" sz="1800" spc="-1" strike="noStrike">
                <a:latin typeface="Arial"/>
              </a:rPr>
              <a:t>= </a:t>
            </a:r>
            <a:r>
              <a:rPr b="1" lang="es-NI" sz="1800" spc="-1" strike="noStrike">
                <a:latin typeface="Arial"/>
              </a:rPr>
              <a:t>0</a:t>
            </a:r>
            <a:endParaRPr b="0" lang="es-NI" sz="1800" spc="-1" strike="noStrike">
              <a:latin typeface="Arial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4104000" y="4104000"/>
            <a:ext cx="43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278160" y="5989680"/>
            <a:ext cx="1456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50 – 25 = 25</a:t>
            </a:r>
            <a:endParaRPr b="0" lang="es-NI" sz="1800" spc="-1" strike="noStrike">
              <a:latin typeface="Arial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4104000" y="5557680"/>
            <a:ext cx="504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25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4862160" y="2952000"/>
            <a:ext cx="1329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35 – 35 = 0</a:t>
            </a:r>
            <a:endParaRPr b="0" lang="es-NI" sz="1800" spc="-1" strike="noStrike"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5688000" y="4104000"/>
            <a:ext cx="43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6840000" y="2880000"/>
            <a:ext cx="1329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55 – 55 = 0</a:t>
            </a:r>
            <a:endParaRPr b="0" lang="es-NI" sz="1800" spc="-1" strike="noStrike">
              <a:latin typeface="Arial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7632000" y="4104000"/>
            <a:ext cx="43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6768000" y="5917680"/>
            <a:ext cx="1329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60 – 55 = 5</a:t>
            </a:r>
            <a:endParaRPr b="0" lang="es-NI" sz="1800" spc="-1" strike="noStrike"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7632000" y="5472000"/>
            <a:ext cx="43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5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8568000" y="3528000"/>
            <a:ext cx="1329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70 – 70 = 0</a:t>
            </a:r>
            <a:endParaRPr b="0" lang="es-NI" sz="1800" spc="-1" strike="noStrike"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9432000" y="4765680"/>
            <a:ext cx="432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NI" sz="1800" spc="-1" strike="noStrike">
                <a:latin typeface="Arial"/>
              </a:rPr>
              <a:t>0</a:t>
            </a:r>
            <a:endParaRPr b="1" lang="es-NI" sz="1800" spc="-1" strike="noStrike">
              <a:latin typeface="Arial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792000" y="6696000"/>
            <a:ext cx="7848000" cy="99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NI" sz="3200" spc="-1" strike="noStrike">
                <a:latin typeface="Arial"/>
              </a:rPr>
              <a:t>J</a:t>
            </a:r>
            <a:r>
              <a:rPr b="0" lang="es-NI" sz="3200" spc="-1" strike="noStrike">
                <a:latin typeface="Arial"/>
              </a:rPr>
              <a:t>a</a:t>
            </a:r>
            <a:r>
              <a:rPr b="0" lang="es-NI" sz="3200" spc="-1" strike="noStrike">
                <a:latin typeface="Arial"/>
              </a:rPr>
              <a:t>l</a:t>
            </a:r>
            <a:r>
              <a:rPr b="0" lang="es-NI" sz="3200" spc="-1" strike="noStrike">
                <a:latin typeface="Arial"/>
              </a:rPr>
              <a:t>u</a:t>
            </a:r>
            <a:r>
              <a:rPr b="0" lang="es-NI" sz="3200" spc="-1" strike="noStrike">
                <a:latin typeface="Arial"/>
              </a:rPr>
              <a:t>r</a:t>
            </a:r>
            <a:r>
              <a:rPr b="0" lang="es-NI" sz="3200" spc="-1" strike="noStrike">
                <a:latin typeface="Arial"/>
              </a:rPr>
              <a:t> </a:t>
            </a:r>
            <a:r>
              <a:rPr b="0" lang="es-NI" sz="3200" spc="-1" strike="noStrike">
                <a:latin typeface="Arial"/>
              </a:rPr>
              <a:t>K</a:t>
            </a:r>
            <a:r>
              <a:rPr b="0" lang="es-NI" sz="3200" spc="-1" strike="noStrike">
                <a:latin typeface="Arial"/>
              </a:rPr>
              <a:t>r</a:t>
            </a:r>
            <a:r>
              <a:rPr b="0" lang="es-NI" sz="3200" spc="-1" strike="noStrike">
                <a:latin typeface="Arial"/>
              </a:rPr>
              <a:t>i</a:t>
            </a:r>
            <a:r>
              <a:rPr b="0" lang="es-NI" sz="3200" spc="-1" strike="noStrike">
                <a:latin typeface="Arial"/>
              </a:rPr>
              <a:t>t</a:t>
            </a:r>
            <a:r>
              <a:rPr b="0" lang="es-NI" sz="3200" spc="-1" strike="noStrike">
                <a:latin typeface="Arial"/>
              </a:rPr>
              <a:t>i</a:t>
            </a:r>
            <a:r>
              <a:rPr b="0" lang="es-NI" sz="3200" spc="-1" strike="noStrike">
                <a:latin typeface="Arial"/>
              </a:rPr>
              <a:t>s</a:t>
            </a:r>
            <a:r>
              <a:rPr b="0" lang="es-NI" sz="3200" spc="-1" strike="noStrike">
                <a:latin typeface="Arial"/>
              </a:rPr>
              <a:t> </a:t>
            </a:r>
            <a:r>
              <a:rPr b="0" lang="es-NI" sz="3200" spc="-1" strike="noStrike">
                <a:latin typeface="Arial"/>
              </a:rPr>
              <a:t>:</a:t>
            </a:r>
            <a:r>
              <a:rPr b="0" lang="es-NI" sz="3200" spc="-1" strike="noStrike">
                <a:latin typeface="Arial"/>
              </a:rPr>
              <a:t> </a:t>
            </a:r>
            <a:r>
              <a:rPr b="0" lang="es-NI" sz="3200" spc="-1" strike="noStrike">
                <a:latin typeface="Arial"/>
              </a:rPr>
              <a:t>A</a:t>
            </a:r>
            <a:r>
              <a:rPr b="0" lang="es-NI" sz="3200" spc="-1" strike="noStrike">
                <a:latin typeface="Arial"/>
              </a:rPr>
              <a:t> </a:t>
            </a:r>
            <a:r>
              <a:rPr b="0" lang="es-NI" sz="3200" spc="-1" strike="noStrike">
                <a:latin typeface="Arial"/>
              </a:rPr>
              <a:t>→</a:t>
            </a:r>
            <a:r>
              <a:rPr b="0" lang="es-NI" sz="3200" spc="-1" strike="noStrike">
                <a:latin typeface="Arial"/>
              </a:rPr>
              <a:t> </a:t>
            </a:r>
            <a:r>
              <a:rPr b="0" lang="es-NI" sz="3200" spc="-1" strike="noStrike">
                <a:latin typeface="Arial"/>
              </a:rPr>
              <a:t>B</a:t>
            </a:r>
            <a:r>
              <a:rPr b="0" lang="es-NI" sz="3200" spc="-1" strike="noStrike">
                <a:latin typeface="Arial"/>
              </a:rPr>
              <a:t> </a:t>
            </a:r>
            <a:r>
              <a:rPr b="0" lang="es-NI" sz="3200" spc="-1" strike="noStrike">
                <a:latin typeface="Arial"/>
              </a:rPr>
              <a:t>→</a:t>
            </a:r>
            <a:r>
              <a:rPr b="0" lang="es-NI" sz="3200" spc="-1" strike="noStrike">
                <a:latin typeface="Arial"/>
              </a:rPr>
              <a:t> </a:t>
            </a:r>
            <a:r>
              <a:rPr b="0" lang="es-NI" sz="3200" spc="-1" strike="noStrike">
                <a:latin typeface="Arial"/>
              </a:rPr>
              <a:t>C</a:t>
            </a:r>
            <a:r>
              <a:rPr b="0" lang="es-NI" sz="3200" spc="-1" strike="noStrike">
                <a:latin typeface="Arial"/>
              </a:rPr>
              <a:t> </a:t>
            </a:r>
            <a:r>
              <a:rPr b="0" lang="es-NI" sz="3200" spc="-1" strike="noStrike">
                <a:latin typeface="Arial"/>
              </a:rPr>
              <a:t>→</a:t>
            </a:r>
            <a:r>
              <a:rPr b="0" lang="es-NI" sz="3200" spc="-1" strike="noStrike">
                <a:latin typeface="Arial"/>
              </a:rPr>
              <a:t> </a:t>
            </a:r>
            <a:r>
              <a:rPr b="0" lang="es-NI" sz="3200" spc="-1" strike="noStrike">
                <a:latin typeface="Arial"/>
              </a:rPr>
              <a:t>E</a:t>
            </a:r>
            <a:r>
              <a:rPr b="0" lang="es-NI" sz="3200" spc="-1" strike="noStrike">
                <a:latin typeface="Arial"/>
              </a:rPr>
              <a:t> </a:t>
            </a:r>
            <a:r>
              <a:rPr b="0" lang="es-NI" sz="3200" spc="-1" strike="noStrike">
                <a:latin typeface="Arial"/>
              </a:rPr>
              <a:t>→</a:t>
            </a:r>
            <a:r>
              <a:rPr b="0" lang="es-NI" sz="3200" spc="-1" strike="noStrike">
                <a:latin typeface="Arial"/>
              </a:rPr>
              <a:t> </a:t>
            </a:r>
            <a:r>
              <a:rPr b="0" lang="es-NI" sz="3200" spc="-1" strike="noStrike">
                <a:latin typeface="Arial"/>
              </a:rPr>
              <a:t>G</a:t>
            </a:r>
            <a:r>
              <a:rPr b="0" lang="es-NI" sz="3200" spc="-1" strike="noStrike">
                <a:latin typeface="Arial"/>
              </a:rPr>
              <a:t> </a:t>
            </a:r>
            <a:r>
              <a:rPr b="0" lang="es-NI" sz="3200" spc="-1" strike="noStrike">
                <a:latin typeface="Arial"/>
              </a:rPr>
              <a:t>→</a:t>
            </a:r>
            <a:r>
              <a:rPr b="0" lang="es-NI" sz="3200" spc="-1" strike="noStrike">
                <a:latin typeface="Arial"/>
              </a:rPr>
              <a:t> </a:t>
            </a:r>
            <a:r>
              <a:rPr b="0" lang="es-NI" sz="3200" spc="-1" strike="noStrike">
                <a:latin typeface="Arial"/>
              </a:rPr>
              <a:t>H</a:t>
            </a:r>
            <a:endParaRPr b="0" lang="es-NI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7" dur="indefinite" restart="never" nodeType="tmRoot">
          <p:childTnLst>
            <p:seq>
              <p:cTn id="328" dur="indefinite" nodeType="mainSeq">
                <p:childTnLst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7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7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7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8" dur="5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3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7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4" dur="500" fill="hold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2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000"/>
                            </p:stCondLst>
                            <p:childTnLst>
                              <p:par>
                                <p:cTn id="414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5" dur="10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2000"/>
                            </p:stCondLst>
                            <p:childTnLst>
                              <p:par>
                                <p:cTn id="417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8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3000"/>
                            </p:stCondLst>
                            <p:childTnLst>
                              <p:par>
                                <p:cTn id="420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1" dur="10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4000"/>
                            </p:stCondLst>
                            <p:childTnLst>
                              <p:par>
                                <p:cTn id="423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4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5000"/>
                            </p:stCondLst>
                            <p:childTnLst>
                              <p:par>
                                <p:cTn id="426" nodeType="afterEffect" fill="hold" presetClass="emph" presetID="3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7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6000"/>
                            </p:stCondLst>
                            <p:childTnLst>
                              <p:par>
                                <p:cTn id="429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1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2" dur="5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2021-12-01T07:47:40Z</dcterms:created>
  <dc:creator/>
  <dc:description>Based on "fedora-whiteandfree-slideshow-template" by William Moreno Reyes (https://fedoraproject.org/wiki/Templates_for_Presentations). License: CC-BY-SA</dc:description>
  <dc:language>en-US</dc:language>
  <cp:lastModifiedBy/>
  <dcterms:modified xsi:type="dcterms:W3CDTF">2021-12-01T12:11:19Z</dcterms:modified>
  <cp:revision>69</cp:revision>
  <dc:subject/>
  <dc:title/>
</cp:coreProperties>
</file>